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60" r:id="rId4"/>
    <p:sldId id="262" r:id="rId5"/>
    <p:sldId id="263" r:id="rId6"/>
    <p:sldId id="264" r:id="rId7"/>
    <p:sldId id="265" r:id="rId8"/>
    <p:sldId id="266" r:id="rId9"/>
    <p:sldId id="267" r:id="rId10"/>
    <p:sldId id="268" r:id="rId11"/>
    <p:sldId id="26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99"/>
    <a:srgbClr val="B355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6" d="100"/>
          <a:sy n="66" d="100"/>
        </p:scale>
        <p:origin x="878" y="5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B9D3C7-06B6-435E-B160-E8AD31E62B5B}" type="datetimeFigureOut">
              <a:rPr lang="en-IN" smtClean="0"/>
              <a:t>01-03-2023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957B61-C1D0-437C-AB94-EC48689ECD84}" type="slidenum">
              <a:rPr lang="en-IN" smtClean="0"/>
              <a:t>‹#›</a:t>
            </a:fld>
            <a:endParaRPr lang="en-IN"/>
          </a:p>
        </p:txBody>
      </p:sp>
    </p:spTree>
    <p:extLst>
      <p:ext uri="{BB962C8B-B14F-4D97-AF65-F5344CB8AC3E}">
        <p14:creationId xmlns:p14="http://schemas.microsoft.com/office/powerpoint/2010/main" val="2744695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CEB57-8744-E5C4-AAB2-16C22E5D4A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CED1688-2007-75D8-8AA9-9DE1CF32A0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8C2F78A-C043-DE37-A5EF-A9293A570EA7}"/>
              </a:ext>
            </a:extLst>
          </p:cNvPr>
          <p:cNvSpPr>
            <a:spLocks noGrp="1"/>
          </p:cNvSpPr>
          <p:nvPr>
            <p:ph type="dt" sz="half" idx="10"/>
          </p:nvPr>
        </p:nvSpPr>
        <p:spPr/>
        <p:txBody>
          <a:bodyPr/>
          <a:lstStyle/>
          <a:p>
            <a:fld id="{A47271FE-2ECD-4E55-A790-58948B516089}" type="datetimeFigureOut">
              <a:rPr lang="en-IN" smtClean="0"/>
              <a:t>01-03-2023</a:t>
            </a:fld>
            <a:endParaRPr lang="en-IN"/>
          </a:p>
        </p:txBody>
      </p:sp>
      <p:sp>
        <p:nvSpPr>
          <p:cNvPr id="5" name="Footer Placeholder 4">
            <a:extLst>
              <a:ext uri="{FF2B5EF4-FFF2-40B4-BE49-F238E27FC236}">
                <a16:creationId xmlns:a16="http://schemas.microsoft.com/office/drawing/2014/main" id="{53666220-FEEA-E7F0-1733-F5F5E7B3CD0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3F736EE-775A-391C-53E6-36FBCA276D83}"/>
              </a:ext>
            </a:extLst>
          </p:cNvPr>
          <p:cNvSpPr>
            <a:spLocks noGrp="1"/>
          </p:cNvSpPr>
          <p:nvPr>
            <p:ph type="sldNum" sz="quarter" idx="12"/>
          </p:nvPr>
        </p:nvSpPr>
        <p:spPr/>
        <p:txBody>
          <a:bodyPr/>
          <a:lstStyle/>
          <a:p>
            <a:fld id="{7E4343E8-7712-424C-AB52-62103A6E8101}" type="slidenum">
              <a:rPr lang="en-IN" smtClean="0"/>
              <a:t>‹#›</a:t>
            </a:fld>
            <a:endParaRPr lang="en-IN"/>
          </a:p>
        </p:txBody>
      </p:sp>
    </p:spTree>
    <p:extLst>
      <p:ext uri="{BB962C8B-B14F-4D97-AF65-F5344CB8AC3E}">
        <p14:creationId xmlns:p14="http://schemas.microsoft.com/office/powerpoint/2010/main" val="1436920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CAB13-C398-33F7-1806-05CA62438B0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B2EDE09-14B0-63A2-6B88-E2709C60B8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22F8042-FE6B-2AE8-8932-A2818B78D791}"/>
              </a:ext>
            </a:extLst>
          </p:cNvPr>
          <p:cNvSpPr>
            <a:spLocks noGrp="1"/>
          </p:cNvSpPr>
          <p:nvPr>
            <p:ph type="dt" sz="half" idx="10"/>
          </p:nvPr>
        </p:nvSpPr>
        <p:spPr/>
        <p:txBody>
          <a:bodyPr/>
          <a:lstStyle/>
          <a:p>
            <a:fld id="{A47271FE-2ECD-4E55-A790-58948B516089}" type="datetimeFigureOut">
              <a:rPr lang="en-IN" smtClean="0"/>
              <a:t>01-03-2023</a:t>
            </a:fld>
            <a:endParaRPr lang="en-IN"/>
          </a:p>
        </p:txBody>
      </p:sp>
      <p:sp>
        <p:nvSpPr>
          <p:cNvPr id="5" name="Footer Placeholder 4">
            <a:extLst>
              <a:ext uri="{FF2B5EF4-FFF2-40B4-BE49-F238E27FC236}">
                <a16:creationId xmlns:a16="http://schemas.microsoft.com/office/drawing/2014/main" id="{CC9E1856-DA0F-1B21-2207-548B72EA2EA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203F9EC-3DA6-FB0B-811E-9E5AF051FD4F}"/>
              </a:ext>
            </a:extLst>
          </p:cNvPr>
          <p:cNvSpPr>
            <a:spLocks noGrp="1"/>
          </p:cNvSpPr>
          <p:nvPr>
            <p:ph type="sldNum" sz="quarter" idx="12"/>
          </p:nvPr>
        </p:nvSpPr>
        <p:spPr/>
        <p:txBody>
          <a:bodyPr/>
          <a:lstStyle/>
          <a:p>
            <a:fld id="{7E4343E8-7712-424C-AB52-62103A6E8101}" type="slidenum">
              <a:rPr lang="en-IN" smtClean="0"/>
              <a:t>‹#›</a:t>
            </a:fld>
            <a:endParaRPr lang="en-IN"/>
          </a:p>
        </p:txBody>
      </p:sp>
    </p:spTree>
    <p:extLst>
      <p:ext uri="{BB962C8B-B14F-4D97-AF65-F5344CB8AC3E}">
        <p14:creationId xmlns:p14="http://schemas.microsoft.com/office/powerpoint/2010/main" val="353818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DD697A-BF51-F35A-1CE3-108632CBEF4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417F348-E9FB-FA10-E57F-DC50483683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4DD234C-53DE-0A89-449E-C94E5274A4A2}"/>
              </a:ext>
            </a:extLst>
          </p:cNvPr>
          <p:cNvSpPr>
            <a:spLocks noGrp="1"/>
          </p:cNvSpPr>
          <p:nvPr>
            <p:ph type="dt" sz="half" idx="10"/>
          </p:nvPr>
        </p:nvSpPr>
        <p:spPr/>
        <p:txBody>
          <a:bodyPr/>
          <a:lstStyle/>
          <a:p>
            <a:fld id="{A47271FE-2ECD-4E55-A790-58948B516089}" type="datetimeFigureOut">
              <a:rPr lang="en-IN" smtClean="0"/>
              <a:t>01-03-2023</a:t>
            </a:fld>
            <a:endParaRPr lang="en-IN"/>
          </a:p>
        </p:txBody>
      </p:sp>
      <p:sp>
        <p:nvSpPr>
          <p:cNvPr id="5" name="Footer Placeholder 4">
            <a:extLst>
              <a:ext uri="{FF2B5EF4-FFF2-40B4-BE49-F238E27FC236}">
                <a16:creationId xmlns:a16="http://schemas.microsoft.com/office/drawing/2014/main" id="{1AB28C15-DA3E-0AC6-BB24-8C479EC974E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321EABD-2591-4A7E-1016-8FA7385D38C7}"/>
              </a:ext>
            </a:extLst>
          </p:cNvPr>
          <p:cNvSpPr>
            <a:spLocks noGrp="1"/>
          </p:cNvSpPr>
          <p:nvPr>
            <p:ph type="sldNum" sz="quarter" idx="12"/>
          </p:nvPr>
        </p:nvSpPr>
        <p:spPr/>
        <p:txBody>
          <a:bodyPr/>
          <a:lstStyle/>
          <a:p>
            <a:fld id="{7E4343E8-7712-424C-AB52-62103A6E8101}" type="slidenum">
              <a:rPr lang="en-IN" smtClean="0"/>
              <a:t>‹#›</a:t>
            </a:fld>
            <a:endParaRPr lang="en-IN"/>
          </a:p>
        </p:txBody>
      </p:sp>
    </p:spTree>
    <p:extLst>
      <p:ext uri="{BB962C8B-B14F-4D97-AF65-F5344CB8AC3E}">
        <p14:creationId xmlns:p14="http://schemas.microsoft.com/office/powerpoint/2010/main" val="1335876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D738D-9786-8F7D-44C5-3A5B1D7EF7C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A08EE08-1357-0785-8B70-875F3F779C2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8B88352-656F-408F-BD4C-8784682A9BCD}"/>
              </a:ext>
            </a:extLst>
          </p:cNvPr>
          <p:cNvSpPr>
            <a:spLocks noGrp="1"/>
          </p:cNvSpPr>
          <p:nvPr>
            <p:ph type="dt" sz="half" idx="10"/>
          </p:nvPr>
        </p:nvSpPr>
        <p:spPr/>
        <p:txBody>
          <a:bodyPr/>
          <a:lstStyle/>
          <a:p>
            <a:fld id="{A47271FE-2ECD-4E55-A790-58948B516089}" type="datetimeFigureOut">
              <a:rPr lang="en-IN" smtClean="0"/>
              <a:t>01-03-2023</a:t>
            </a:fld>
            <a:endParaRPr lang="en-IN"/>
          </a:p>
        </p:txBody>
      </p:sp>
      <p:sp>
        <p:nvSpPr>
          <p:cNvPr id="5" name="Footer Placeholder 4">
            <a:extLst>
              <a:ext uri="{FF2B5EF4-FFF2-40B4-BE49-F238E27FC236}">
                <a16:creationId xmlns:a16="http://schemas.microsoft.com/office/drawing/2014/main" id="{4706E810-A596-1EFA-B72A-E01E130CE0C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079317E-A63C-305A-32FC-EC448A687444}"/>
              </a:ext>
            </a:extLst>
          </p:cNvPr>
          <p:cNvSpPr>
            <a:spLocks noGrp="1"/>
          </p:cNvSpPr>
          <p:nvPr>
            <p:ph type="sldNum" sz="quarter" idx="12"/>
          </p:nvPr>
        </p:nvSpPr>
        <p:spPr/>
        <p:txBody>
          <a:bodyPr/>
          <a:lstStyle/>
          <a:p>
            <a:fld id="{7E4343E8-7712-424C-AB52-62103A6E8101}" type="slidenum">
              <a:rPr lang="en-IN" smtClean="0"/>
              <a:t>‹#›</a:t>
            </a:fld>
            <a:endParaRPr lang="en-IN"/>
          </a:p>
        </p:txBody>
      </p:sp>
    </p:spTree>
    <p:extLst>
      <p:ext uri="{BB962C8B-B14F-4D97-AF65-F5344CB8AC3E}">
        <p14:creationId xmlns:p14="http://schemas.microsoft.com/office/powerpoint/2010/main" val="2983491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1BBBC-CEA5-674D-99B0-6F4BA0F3C5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86B4240-2CC7-D082-FBC5-C690E914BC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0FF5F5-4FE3-261C-A71C-D983CDA380FA}"/>
              </a:ext>
            </a:extLst>
          </p:cNvPr>
          <p:cNvSpPr>
            <a:spLocks noGrp="1"/>
          </p:cNvSpPr>
          <p:nvPr>
            <p:ph type="dt" sz="half" idx="10"/>
          </p:nvPr>
        </p:nvSpPr>
        <p:spPr/>
        <p:txBody>
          <a:bodyPr/>
          <a:lstStyle/>
          <a:p>
            <a:fld id="{A47271FE-2ECD-4E55-A790-58948B516089}" type="datetimeFigureOut">
              <a:rPr lang="en-IN" smtClean="0"/>
              <a:t>01-03-2023</a:t>
            </a:fld>
            <a:endParaRPr lang="en-IN"/>
          </a:p>
        </p:txBody>
      </p:sp>
      <p:sp>
        <p:nvSpPr>
          <p:cNvPr id="5" name="Footer Placeholder 4">
            <a:extLst>
              <a:ext uri="{FF2B5EF4-FFF2-40B4-BE49-F238E27FC236}">
                <a16:creationId xmlns:a16="http://schemas.microsoft.com/office/drawing/2014/main" id="{6152C965-53DF-43E9-A7DF-D3301048C1E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12A343D-7125-471F-98C9-C0F9B535B681}"/>
              </a:ext>
            </a:extLst>
          </p:cNvPr>
          <p:cNvSpPr>
            <a:spLocks noGrp="1"/>
          </p:cNvSpPr>
          <p:nvPr>
            <p:ph type="sldNum" sz="quarter" idx="12"/>
          </p:nvPr>
        </p:nvSpPr>
        <p:spPr/>
        <p:txBody>
          <a:bodyPr/>
          <a:lstStyle/>
          <a:p>
            <a:fld id="{7E4343E8-7712-424C-AB52-62103A6E8101}" type="slidenum">
              <a:rPr lang="en-IN" smtClean="0"/>
              <a:t>‹#›</a:t>
            </a:fld>
            <a:endParaRPr lang="en-IN"/>
          </a:p>
        </p:txBody>
      </p:sp>
    </p:spTree>
    <p:extLst>
      <p:ext uri="{BB962C8B-B14F-4D97-AF65-F5344CB8AC3E}">
        <p14:creationId xmlns:p14="http://schemas.microsoft.com/office/powerpoint/2010/main" val="539208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CCA89-9D2A-4098-D61D-92ECC5F5057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EE7BD70-C45E-307E-CE9A-2E501EE090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B08C176-9494-33C1-92FD-3B863497C7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571357A-86C3-0434-2527-DFF6C242EC07}"/>
              </a:ext>
            </a:extLst>
          </p:cNvPr>
          <p:cNvSpPr>
            <a:spLocks noGrp="1"/>
          </p:cNvSpPr>
          <p:nvPr>
            <p:ph type="dt" sz="half" idx="10"/>
          </p:nvPr>
        </p:nvSpPr>
        <p:spPr/>
        <p:txBody>
          <a:bodyPr/>
          <a:lstStyle/>
          <a:p>
            <a:fld id="{A47271FE-2ECD-4E55-A790-58948B516089}" type="datetimeFigureOut">
              <a:rPr lang="en-IN" smtClean="0"/>
              <a:t>01-03-2023</a:t>
            </a:fld>
            <a:endParaRPr lang="en-IN"/>
          </a:p>
        </p:txBody>
      </p:sp>
      <p:sp>
        <p:nvSpPr>
          <p:cNvPr id="6" name="Footer Placeholder 5">
            <a:extLst>
              <a:ext uri="{FF2B5EF4-FFF2-40B4-BE49-F238E27FC236}">
                <a16:creationId xmlns:a16="http://schemas.microsoft.com/office/drawing/2014/main" id="{FA5F431F-37C1-659C-EEA6-7031B989737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BF5ADCC-0259-8A7F-3A91-33AEF45E12A1}"/>
              </a:ext>
            </a:extLst>
          </p:cNvPr>
          <p:cNvSpPr>
            <a:spLocks noGrp="1"/>
          </p:cNvSpPr>
          <p:nvPr>
            <p:ph type="sldNum" sz="quarter" idx="12"/>
          </p:nvPr>
        </p:nvSpPr>
        <p:spPr/>
        <p:txBody>
          <a:bodyPr/>
          <a:lstStyle/>
          <a:p>
            <a:fld id="{7E4343E8-7712-424C-AB52-62103A6E8101}" type="slidenum">
              <a:rPr lang="en-IN" smtClean="0"/>
              <a:t>‹#›</a:t>
            </a:fld>
            <a:endParaRPr lang="en-IN"/>
          </a:p>
        </p:txBody>
      </p:sp>
    </p:spTree>
    <p:extLst>
      <p:ext uri="{BB962C8B-B14F-4D97-AF65-F5344CB8AC3E}">
        <p14:creationId xmlns:p14="http://schemas.microsoft.com/office/powerpoint/2010/main" val="25129634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CEDDB-01AD-7B27-2DAA-565A991B98D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477A2E0-441D-1655-6762-2263E5A1A2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73CB23-6E12-1600-35C9-366D69106A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674A872-84BD-24F1-D05E-3F5C7CE9A6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57188B-8889-DFD4-A65D-8E4F7D035C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D77551A-026C-A410-7FEA-B19E93D6AA2B}"/>
              </a:ext>
            </a:extLst>
          </p:cNvPr>
          <p:cNvSpPr>
            <a:spLocks noGrp="1"/>
          </p:cNvSpPr>
          <p:nvPr>
            <p:ph type="dt" sz="half" idx="10"/>
          </p:nvPr>
        </p:nvSpPr>
        <p:spPr/>
        <p:txBody>
          <a:bodyPr/>
          <a:lstStyle/>
          <a:p>
            <a:fld id="{A47271FE-2ECD-4E55-A790-58948B516089}" type="datetimeFigureOut">
              <a:rPr lang="en-IN" smtClean="0"/>
              <a:t>01-03-2023</a:t>
            </a:fld>
            <a:endParaRPr lang="en-IN"/>
          </a:p>
        </p:txBody>
      </p:sp>
      <p:sp>
        <p:nvSpPr>
          <p:cNvPr id="8" name="Footer Placeholder 7">
            <a:extLst>
              <a:ext uri="{FF2B5EF4-FFF2-40B4-BE49-F238E27FC236}">
                <a16:creationId xmlns:a16="http://schemas.microsoft.com/office/drawing/2014/main" id="{7B1AE893-71B7-DAB7-B51D-50E67125549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2704CCB-7C2B-ACBF-3E3E-D9AB92A9C033}"/>
              </a:ext>
            </a:extLst>
          </p:cNvPr>
          <p:cNvSpPr>
            <a:spLocks noGrp="1"/>
          </p:cNvSpPr>
          <p:nvPr>
            <p:ph type="sldNum" sz="quarter" idx="12"/>
          </p:nvPr>
        </p:nvSpPr>
        <p:spPr/>
        <p:txBody>
          <a:bodyPr/>
          <a:lstStyle/>
          <a:p>
            <a:fld id="{7E4343E8-7712-424C-AB52-62103A6E8101}" type="slidenum">
              <a:rPr lang="en-IN" smtClean="0"/>
              <a:t>‹#›</a:t>
            </a:fld>
            <a:endParaRPr lang="en-IN"/>
          </a:p>
        </p:txBody>
      </p:sp>
    </p:spTree>
    <p:extLst>
      <p:ext uri="{BB962C8B-B14F-4D97-AF65-F5344CB8AC3E}">
        <p14:creationId xmlns:p14="http://schemas.microsoft.com/office/powerpoint/2010/main" val="4183175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A478B-B2C2-8600-F91C-24E2808DD5C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9861C5D-FF0B-152A-4AB9-391B93B25864}"/>
              </a:ext>
            </a:extLst>
          </p:cNvPr>
          <p:cNvSpPr>
            <a:spLocks noGrp="1"/>
          </p:cNvSpPr>
          <p:nvPr>
            <p:ph type="dt" sz="half" idx="10"/>
          </p:nvPr>
        </p:nvSpPr>
        <p:spPr/>
        <p:txBody>
          <a:bodyPr/>
          <a:lstStyle/>
          <a:p>
            <a:fld id="{A47271FE-2ECD-4E55-A790-58948B516089}" type="datetimeFigureOut">
              <a:rPr lang="en-IN" smtClean="0"/>
              <a:t>01-03-2023</a:t>
            </a:fld>
            <a:endParaRPr lang="en-IN"/>
          </a:p>
        </p:txBody>
      </p:sp>
      <p:sp>
        <p:nvSpPr>
          <p:cNvPr id="4" name="Footer Placeholder 3">
            <a:extLst>
              <a:ext uri="{FF2B5EF4-FFF2-40B4-BE49-F238E27FC236}">
                <a16:creationId xmlns:a16="http://schemas.microsoft.com/office/drawing/2014/main" id="{B76DDE31-3F9A-6623-9208-DFE39A8C762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DB88B48-7F0C-70D3-6088-15FEBE42D8AE}"/>
              </a:ext>
            </a:extLst>
          </p:cNvPr>
          <p:cNvSpPr>
            <a:spLocks noGrp="1"/>
          </p:cNvSpPr>
          <p:nvPr>
            <p:ph type="sldNum" sz="quarter" idx="12"/>
          </p:nvPr>
        </p:nvSpPr>
        <p:spPr/>
        <p:txBody>
          <a:bodyPr/>
          <a:lstStyle/>
          <a:p>
            <a:fld id="{7E4343E8-7712-424C-AB52-62103A6E8101}" type="slidenum">
              <a:rPr lang="en-IN" smtClean="0"/>
              <a:t>‹#›</a:t>
            </a:fld>
            <a:endParaRPr lang="en-IN"/>
          </a:p>
        </p:txBody>
      </p:sp>
    </p:spTree>
    <p:extLst>
      <p:ext uri="{BB962C8B-B14F-4D97-AF65-F5344CB8AC3E}">
        <p14:creationId xmlns:p14="http://schemas.microsoft.com/office/powerpoint/2010/main" val="2450573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DA85F0-0250-283A-6569-DA9DEB06AD0C}"/>
              </a:ext>
            </a:extLst>
          </p:cNvPr>
          <p:cNvSpPr>
            <a:spLocks noGrp="1"/>
          </p:cNvSpPr>
          <p:nvPr>
            <p:ph type="dt" sz="half" idx="10"/>
          </p:nvPr>
        </p:nvSpPr>
        <p:spPr/>
        <p:txBody>
          <a:bodyPr/>
          <a:lstStyle/>
          <a:p>
            <a:fld id="{A47271FE-2ECD-4E55-A790-58948B516089}" type="datetimeFigureOut">
              <a:rPr lang="en-IN" smtClean="0"/>
              <a:t>01-03-2023</a:t>
            </a:fld>
            <a:endParaRPr lang="en-IN"/>
          </a:p>
        </p:txBody>
      </p:sp>
      <p:sp>
        <p:nvSpPr>
          <p:cNvPr id="3" name="Footer Placeholder 2">
            <a:extLst>
              <a:ext uri="{FF2B5EF4-FFF2-40B4-BE49-F238E27FC236}">
                <a16:creationId xmlns:a16="http://schemas.microsoft.com/office/drawing/2014/main" id="{5555F1E2-A967-E73C-8F0D-A71AFA2680E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A7E5F11-CE51-C625-B5ED-B88E4F1D3B07}"/>
              </a:ext>
            </a:extLst>
          </p:cNvPr>
          <p:cNvSpPr>
            <a:spLocks noGrp="1"/>
          </p:cNvSpPr>
          <p:nvPr>
            <p:ph type="sldNum" sz="quarter" idx="12"/>
          </p:nvPr>
        </p:nvSpPr>
        <p:spPr/>
        <p:txBody>
          <a:bodyPr/>
          <a:lstStyle/>
          <a:p>
            <a:fld id="{7E4343E8-7712-424C-AB52-62103A6E8101}" type="slidenum">
              <a:rPr lang="en-IN" smtClean="0"/>
              <a:t>‹#›</a:t>
            </a:fld>
            <a:endParaRPr lang="en-IN"/>
          </a:p>
        </p:txBody>
      </p:sp>
    </p:spTree>
    <p:extLst>
      <p:ext uri="{BB962C8B-B14F-4D97-AF65-F5344CB8AC3E}">
        <p14:creationId xmlns:p14="http://schemas.microsoft.com/office/powerpoint/2010/main" val="2466024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6CE47-A33C-0010-BBCC-96400D92E7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95F7FE1-0F76-9D3C-2E48-7A7A15DC75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A290085-67E4-6FAF-3D10-5DBBDFE9ED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F01BE7-D19E-A96D-8BD6-5C86F0067F80}"/>
              </a:ext>
            </a:extLst>
          </p:cNvPr>
          <p:cNvSpPr>
            <a:spLocks noGrp="1"/>
          </p:cNvSpPr>
          <p:nvPr>
            <p:ph type="dt" sz="half" idx="10"/>
          </p:nvPr>
        </p:nvSpPr>
        <p:spPr/>
        <p:txBody>
          <a:bodyPr/>
          <a:lstStyle/>
          <a:p>
            <a:fld id="{A47271FE-2ECD-4E55-A790-58948B516089}" type="datetimeFigureOut">
              <a:rPr lang="en-IN" smtClean="0"/>
              <a:t>01-03-2023</a:t>
            </a:fld>
            <a:endParaRPr lang="en-IN"/>
          </a:p>
        </p:txBody>
      </p:sp>
      <p:sp>
        <p:nvSpPr>
          <p:cNvPr id="6" name="Footer Placeholder 5">
            <a:extLst>
              <a:ext uri="{FF2B5EF4-FFF2-40B4-BE49-F238E27FC236}">
                <a16:creationId xmlns:a16="http://schemas.microsoft.com/office/drawing/2014/main" id="{04CA0437-2570-7EA6-FDCB-A711A82A037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27A89A4-AAC7-FE90-6370-90224225A2FD}"/>
              </a:ext>
            </a:extLst>
          </p:cNvPr>
          <p:cNvSpPr>
            <a:spLocks noGrp="1"/>
          </p:cNvSpPr>
          <p:nvPr>
            <p:ph type="sldNum" sz="quarter" idx="12"/>
          </p:nvPr>
        </p:nvSpPr>
        <p:spPr/>
        <p:txBody>
          <a:bodyPr/>
          <a:lstStyle/>
          <a:p>
            <a:fld id="{7E4343E8-7712-424C-AB52-62103A6E8101}" type="slidenum">
              <a:rPr lang="en-IN" smtClean="0"/>
              <a:t>‹#›</a:t>
            </a:fld>
            <a:endParaRPr lang="en-IN"/>
          </a:p>
        </p:txBody>
      </p:sp>
    </p:spTree>
    <p:extLst>
      <p:ext uri="{BB962C8B-B14F-4D97-AF65-F5344CB8AC3E}">
        <p14:creationId xmlns:p14="http://schemas.microsoft.com/office/powerpoint/2010/main" val="33742591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67621-76D5-5C89-C1FE-6B5BE569A9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93DD242-BF87-42CE-818C-839372C93C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44F518D-0ECB-C39F-C483-49EB6BE8A5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583927-60A9-595A-FB2F-5BD3C0920E7F}"/>
              </a:ext>
            </a:extLst>
          </p:cNvPr>
          <p:cNvSpPr>
            <a:spLocks noGrp="1"/>
          </p:cNvSpPr>
          <p:nvPr>
            <p:ph type="dt" sz="half" idx="10"/>
          </p:nvPr>
        </p:nvSpPr>
        <p:spPr/>
        <p:txBody>
          <a:bodyPr/>
          <a:lstStyle/>
          <a:p>
            <a:fld id="{A47271FE-2ECD-4E55-A790-58948B516089}" type="datetimeFigureOut">
              <a:rPr lang="en-IN" smtClean="0"/>
              <a:t>01-03-2023</a:t>
            </a:fld>
            <a:endParaRPr lang="en-IN"/>
          </a:p>
        </p:txBody>
      </p:sp>
      <p:sp>
        <p:nvSpPr>
          <p:cNvPr id="6" name="Footer Placeholder 5">
            <a:extLst>
              <a:ext uri="{FF2B5EF4-FFF2-40B4-BE49-F238E27FC236}">
                <a16:creationId xmlns:a16="http://schemas.microsoft.com/office/drawing/2014/main" id="{895DC31D-24DF-21CA-6F6B-95EA88B4528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C151799-1EA2-F622-F621-B35A0B028081}"/>
              </a:ext>
            </a:extLst>
          </p:cNvPr>
          <p:cNvSpPr>
            <a:spLocks noGrp="1"/>
          </p:cNvSpPr>
          <p:nvPr>
            <p:ph type="sldNum" sz="quarter" idx="12"/>
          </p:nvPr>
        </p:nvSpPr>
        <p:spPr/>
        <p:txBody>
          <a:bodyPr/>
          <a:lstStyle/>
          <a:p>
            <a:fld id="{7E4343E8-7712-424C-AB52-62103A6E8101}" type="slidenum">
              <a:rPr lang="en-IN" smtClean="0"/>
              <a:t>‹#›</a:t>
            </a:fld>
            <a:endParaRPr lang="en-IN"/>
          </a:p>
        </p:txBody>
      </p:sp>
    </p:spTree>
    <p:extLst>
      <p:ext uri="{BB962C8B-B14F-4D97-AF65-F5344CB8AC3E}">
        <p14:creationId xmlns:p14="http://schemas.microsoft.com/office/powerpoint/2010/main" val="6085819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505D8F-AAAC-957D-EDA9-836A58009E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85B28B3-0E13-E0B6-AE81-75CCF0124A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41D09CE-A1CC-DFB9-6484-C75C63E5F4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7271FE-2ECD-4E55-A790-58948B516089}" type="datetimeFigureOut">
              <a:rPr lang="en-IN" smtClean="0"/>
              <a:t>01-03-2023</a:t>
            </a:fld>
            <a:endParaRPr lang="en-IN"/>
          </a:p>
        </p:txBody>
      </p:sp>
      <p:sp>
        <p:nvSpPr>
          <p:cNvPr id="5" name="Footer Placeholder 4">
            <a:extLst>
              <a:ext uri="{FF2B5EF4-FFF2-40B4-BE49-F238E27FC236}">
                <a16:creationId xmlns:a16="http://schemas.microsoft.com/office/drawing/2014/main" id="{260F0867-B183-B98E-BB03-19385803A6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EA2455B-29CE-1E07-78A9-C3823A4FBE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4343E8-7712-424C-AB52-62103A6E8101}" type="slidenum">
              <a:rPr lang="en-IN" smtClean="0"/>
              <a:t>‹#›</a:t>
            </a:fld>
            <a:endParaRPr lang="en-IN"/>
          </a:p>
        </p:txBody>
      </p:sp>
    </p:spTree>
    <p:extLst>
      <p:ext uri="{BB962C8B-B14F-4D97-AF65-F5344CB8AC3E}">
        <p14:creationId xmlns:p14="http://schemas.microsoft.com/office/powerpoint/2010/main" val="2682309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jpg"/><Relationship Id="rId4" Type="http://schemas.openxmlformats.org/officeDocument/2006/relationships/image" Target="../media/image27.jpg"/></Relationships>
</file>

<file path=ppt/slides/_rels/slide1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jpg"/><Relationship Id="rId2" Type="http://schemas.openxmlformats.org/officeDocument/2006/relationships/image" Target="../media/image8.jpg"/><Relationship Id="rId1" Type="http://schemas.openxmlformats.org/officeDocument/2006/relationships/slideLayout" Target="../slideLayouts/slideLayout7.xml"/><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jpg"/><Relationship Id="rId4" Type="http://schemas.openxmlformats.org/officeDocument/2006/relationships/image" Target="../media/image16.jpg"/></Relationships>
</file>

<file path=ppt/slides/_rels/slide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1.png"/><Relationship Id="rId4" Type="http://schemas.openxmlformats.org/officeDocument/2006/relationships/image" Target="../media/image20.jpg"/></Relationships>
</file>

<file path=ppt/slides/_rels/slide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F8DBF07-C1E1-0B66-CBE0-30EB78A61890}"/>
              </a:ext>
            </a:extLst>
          </p:cNvPr>
          <p:cNvSpPr/>
          <p:nvPr/>
        </p:nvSpPr>
        <p:spPr>
          <a:xfrm>
            <a:off x="0" y="0"/>
            <a:ext cx="12192000" cy="6858000"/>
          </a:xfrm>
          <a:prstGeom prst="rect">
            <a:avLst/>
          </a:prstGeom>
          <a:solidFill>
            <a:schemeClr val="accent1">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IN" dirty="0"/>
          </a:p>
        </p:txBody>
      </p:sp>
      <p:pic>
        <p:nvPicPr>
          <p:cNvPr id="1026" name="Picture 2" descr="Little Hands Organisation">
            <a:extLst>
              <a:ext uri="{FF2B5EF4-FFF2-40B4-BE49-F238E27FC236}">
                <a16:creationId xmlns:a16="http://schemas.microsoft.com/office/drawing/2014/main" id="{D7D96FE9-DE7A-9D19-AD17-9B442A1F76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719" y="1098631"/>
            <a:ext cx="4660737" cy="4660737"/>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6B792716-3997-48DC-B57C-D2EB2194D380}"/>
              </a:ext>
            </a:extLst>
          </p:cNvPr>
          <p:cNvSpPr/>
          <p:nvPr/>
        </p:nvSpPr>
        <p:spPr>
          <a:xfrm>
            <a:off x="5533053" y="587829"/>
            <a:ext cx="6344816" cy="5840963"/>
          </a:xfrm>
          <a:prstGeom prst="rect">
            <a:avLst/>
          </a:prstGeom>
          <a:noFill/>
          <a:ln w="3810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16" name="TextBox 15">
            <a:extLst>
              <a:ext uri="{FF2B5EF4-FFF2-40B4-BE49-F238E27FC236}">
                <a16:creationId xmlns:a16="http://schemas.microsoft.com/office/drawing/2014/main" id="{022EF13D-A865-7206-82F3-D392BBBEA4B2}"/>
              </a:ext>
            </a:extLst>
          </p:cNvPr>
          <p:cNvSpPr txBox="1"/>
          <p:nvPr/>
        </p:nvSpPr>
        <p:spPr>
          <a:xfrm>
            <a:off x="6120883" y="1183556"/>
            <a:ext cx="4152122" cy="4832092"/>
          </a:xfrm>
          <a:prstGeom prst="rect">
            <a:avLst/>
          </a:prstGeom>
          <a:noFill/>
        </p:spPr>
        <p:txBody>
          <a:bodyPr wrap="square">
            <a:spAutoFit/>
          </a:bodyPr>
          <a:lstStyle/>
          <a:p>
            <a:r>
              <a:rPr lang="en-US" sz="4400" dirty="0">
                <a:solidFill>
                  <a:srgbClr val="333333"/>
                </a:solidFill>
                <a:latin typeface="Bahnschrift SemiLight" panose="020B0502040204020203" pitchFamily="34" charset="0"/>
              </a:rPr>
              <a:t>I</a:t>
            </a:r>
            <a:r>
              <a:rPr lang="en-US" sz="4400" b="0" i="0" u="none" strike="noStrike" dirty="0">
                <a:solidFill>
                  <a:srgbClr val="333333"/>
                </a:solidFill>
                <a:effectLst/>
                <a:latin typeface="Bahnschrift SemiLight" panose="020B0502040204020203" pitchFamily="34" charset="0"/>
              </a:rPr>
              <a:t>nvolvement of Little Hands </a:t>
            </a:r>
            <a:r>
              <a:rPr lang="en-US" sz="4400" b="0" i="0" u="none" strike="noStrike" dirty="0" err="1">
                <a:solidFill>
                  <a:srgbClr val="333333"/>
                </a:solidFill>
                <a:effectLst/>
                <a:latin typeface="Bahnschrift SemiLight" panose="020B0502040204020203" pitchFamily="34" charset="0"/>
              </a:rPr>
              <a:t>Organisation</a:t>
            </a:r>
            <a:r>
              <a:rPr lang="en-US" sz="4400" dirty="0">
                <a:solidFill>
                  <a:srgbClr val="333333"/>
                </a:solidFill>
                <a:latin typeface="Bahnschrift SemiLight" panose="020B0502040204020203" pitchFamily="34" charset="0"/>
              </a:rPr>
              <a:t> </a:t>
            </a:r>
            <a:r>
              <a:rPr lang="en-US" sz="4400" b="0" i="0" u="none" strike="noStrike" dirty="0">
                <a:solidFill>
                  <a:srgbClr val="333333"/>
                </a:solidFill>
                <a:effectLst/>
                <a:latin typeface="Bahnschrift SemiLight" panose="020B0502040204020203" pitchFamily="34" charset="0"/>
              </a:rPr>
              <a:t>in disaster management and relief efforts</a:t>
            </a:r>
            <a:endParaRPr lang="en-IN" sz="4400" dirty="0">
              <a:latin typeface="Bahnschrift SemiLight" panose="020B0502040204020203" pitchFamily="34" charset="0"/>
            </a:endParaRPr>
          </a:p>
        </p:txBody>
      </p:sp>
      <p:sp>
        <p:nvSpPr>
          <p:cNvPr id="19" name="Rectangle 18">
            <a:extLst>
              <a:ext uri="{FF2B5EF4-FFF2-40B4-BE49-F238E27FC236}">
                <a16:creationId xmlns:a16="http://schemas.microsoft.com/office/drawing/2014/main" id="{13D6A1FD-8266-25D4-6B55-C801BA8259E2}"/>
              </a:ext>
            </a:extLst>
          </p:cNvPr>
          <p:cNvSpPr/>
          <p:nvPr/>
        </p:nvSpPr>
        <p:spPr>
          <a:xfrm>
            <a:off x="11538856" y="3158412"/>
            <a:ext cx="653144" cy="6997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87691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29C6FB-BE89-2B49-D18E-33653D4404F8}"/>
              </a:ext>
            </a:extLst>
          </p:cNvPr>
          <p:cNvSpPr/>
          <p:nvPr/>
        </p:nvSpPr>
        <p:spPr>
          <a:xfrm>
            <a:off x="0" y="0"/>
            <a:ext cx="12192000" cy="68580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Google Shape;481;p33">
            <a:extLst>
              <a:ext uri="{FF2B5EF4-FFF2-40B4-BE49-F238E27FC236}">
                <a16:creationId xmlns:a16="http://schemas.microsoft.com/office/drawing/2014/main" id="{91876DE0-BAA0-D161-8C76-64D966F40194}"/>
              </a:ext>
            </a:extLst>
          </p:cNvPr>
          <p:cNvPicPr preferRelativeResize="0"/>
          <p:nvPr/>
        </p:nvPicPr>
        <p:blipFill rotWithShape="1">
          <a:blip r:embed="rId2">
            <a:alphaModFix/>
          </a:blip>
          <a:srcRect/>
          <a:stretch/>
        </p:blipFill>
        <p:spPr>
          <a:xfrm rot="-3218750">
            <a:off x="7272606" y="-2524118"/>
            <a:ext cx="4972246" cy="5234858"/>
          </a:xfrm>
          <a:prstGeom prst="rect">
            <a:avLst/>
          </a:prstGeom>
          <a:noFill/>
          <a:ln>
            <a:noFill/>
          </a:ln>
        </p:spPr>
      </p:pic>
      <p:pic>
        <p:nvPicPr>
          <p:cNvPr id="5" name="Picture 4">
            <a:extLst>
              <a:ext uri="{FF2B5EF4-FFF2-40B4-BE49-F238E27FC236}">
                <a16:creationId xmlns:a16="http://schemas.microsoft.com/office/drawing/2014/main" id="{FB68E4E6-4475-1885-18FB-7553165A84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985" y="1977727"/>
            <a:ext cx="3867993" cy="3642360"/>
          </a:xfrm>
          <a:prstGeom prst="rect">
            <a:avLst/>
          </a:prstGeom>
        </p:spPr>
      </p:pic>
      <p:pic>
        <p:nvPicPr>
          <p:cNvPr id="7" name="Picture 6">
            <a:extLst>
              <a:ext uri="{FF2B5EF4-FFF2-40B4-BE49-F238E27FC236}">
                <a16:creationId xmlns:a16="http://schemas.microsoft.com/office/drawing/2014/main" id="{EC96B2FE-31F7-27B9-276A-8F25F79054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9539" y="3108960"/>
            <a:ext cx="3771571" cy="3642360"/>
          </a:xfrm>
          <a:prstGeom prst="rect">
            <a:avLst/>
          </a:prstGeom>
        </p:spPr>
      </p:pic>
      <p:pic>
        <p:nvPicPr>
          <p:cNvPr id="9" name="Picture 8">
            <a:extLst>
              <a:ext uri="{FF2B5EF4-FFF2-40B4-BE49-F238E27FC236}">
                <a16:creationId xmlns:a16="http://schemas.microsoft.com/office/drawing/2014/main" id="{F7342FEB-2560-A145-64FA-CD9D3DCC97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65671" y="1716871"/>
            <a:ext cx="3721768" cy="3535680"/>
          </a:xfrm>
          <a:prstGeom prst="rect">
            <a:avLst/>
          </a:prstGeom>
        </p:spPr>
      </p:pic>
      <p:pic>
        <p:nvPicPr>
          <p:cNvPr id="10" name="Google Shape;473;p33">
            <a:extLst>
              <a:ext uri="{FF2B5EF4-FFF2-40B4-BE49-F238E27FC236}">
                <a16:creationId xmlns:a16="http://schemas.microsoft.com/office/drawing/2014/main" id="{FEA61F63-5E62-C737-F47B-073DD4B581AA}"/>
              </a:ext>
            </a:extLst>
          </p:cNvPr>
          <p:cNvPicPr preferRelativeResize="0"/>
          <p:nvPr/>
        </p:nvPicPr>
        <p:blipFill rotWithShape="1">
          <a:blip r:embed="rId6">
            <a:alphaModFix/>
          </a:blip>
          <a:srcRect/>
          <a:stretch/>
        </p:blipFill>
        <p:spPr>
          <a:xfrm>
            <a:off x="-621150" y="4908067"/>
            <a:ext cx="2359597" cy="2359597"/>
          </a:xfrm>
          <a:prstGeom prst="rect">
            <a:avLst/>
          </a:prstGeom>
          <a:noFill/>
          <a:ln>
            <a:noFill/>
          </a:ln>
        </p:spPr>
      </p:pic>
      <p:pic>
        <p:nvPicPr>
          <p:cNvPr id="11" name="Google Shape;471;p33">
            <a:extLst>
              <a:ext uri="{FF2B5EF4-FFF2-40B4-BE49-F238E27FC236}">
                <a16:creationId xmlns:a16="http://schemas.microsoft.com/office/drawing/2014/main" id="{51382BE0-2494-3A35-0188-1848E248A231}"/>
              </a:ext>
            </a:extLst>
          </p:cNvPr>
          <p:cNvPicPr preferRelativeResize="0"/>
          <p:nvPr/>
        </p:nvPicPr>
        <p:blipFill rotWithShape="1">
          <a:blip r:embed="rId7">
            <a:alphaModFix/>
          </a:blip>
          <a:srcRect/>
          <a:stretch/>
        </p:blipFill>
        <p:spPr>
          <a:xfrm rot="4364108">
            <a:off x="10063961" y="4030465"/>
            <a:ext cx="718220" cy="4114800"/>
          </a:xfrm>
          <a:prstGeom prst="rect">
            <a:avLst/>
          </a:prstGeom>
          <a:noFill/>
          <a:ln>
            <a:noFill/>
          </a:ln>
        </p:spPr>
      </p:pic>
      <p:sp>
        <p:nvSpPr>
          <p:cNvPr id="12" name="TextBox 11">
            <a:extLst>
              <a:ext uri="{FF2B5EF4-FFF2-40B4-BE49-F238E27FC236}">
                <a16:creationId xmlns:a16="http://schemas.microsoft.com/office/drawing/2014/main" id="{3DF89FD7-D5EA-5D89-EB1A-5DCF64347971}"/>
              </a:ext>
            </a:extLst>
          </p:cNvPr>
          <p:cNvSpPr txBox="1"/>
          <p:nvPr/>
        </p:nvSpPr>
        <p:spPr>
          <a:xfrm>
            <a:off x="405114" y="105136"/>
            <a:ext cx="6308202" cy="1754326"/>
          </a:xfrm>
          <a:prstGeom prst="rect">
            <a:avLst/>
          </a:prstGeom>
          <a:noFill/>
        </p:spPr>
        <p:txBody>
          <a:bodyPr wrap="square" rtlCol="0">
            <a:spAutoFit/>
          </a:bodyPr>
          <a:lstStyle/>
          <a:p>
            <a:r>
              <a:rPr lang="en-IN" sz="5400" dirty="0">
                <a:solidFill>
                  <a:schemeClr val="bg1"/>
                </a:solidFill>
                <a:latin typeface="Berlin Sans FB Demi" panose="020E0802020502020306" pitchFamily="34" charset="0"/>
              </a:rPr>
              <a:t>Hyderabad Flood Relief</a:t>
            </a:r>
          </a:p>
        </p:txBody>
      </p:sp>
    </p:spTree>
    <p:extLst>
      <p:ext uri="{BB962C8B-B14F-4D97-AF65-F5344CB8AC3E}">
        <p14:creationId xmlns:p14="http://schemas.microsoft.com/office/powerpoint/2010/main" val="29421788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iterate type="lt">
                                    <p:tmPct val="10000"/>
                                  </p:iterate>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par>
                          <p:cTn id="8" fill="hold">
                            <p:stCondLst>
                              <p:cond delay="1450"/>
                            </p:stCondLst>
                            <p:childTnLst>
                              <p:par>
                                <p:cTn id="9" presetID="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ppt_x"/>
                                          </p:val>
                                        </p:tav>
                                        <p:tav tm="100000">
                                          <p:val>
                                            <p:strVal val="#ppt_x"/>
                                          </p:val>
                                        </p:tav>
                                      </p:tavLst>
                                    </p:anim>
                                    <p:anim calcmode="lin" valueType="num">
                                      <p:cBhvr additive="base">
                                        <p:cTn id="12" dur="1000" fill="hold"/>
                                        <p:tgtEl>
                                          <p:spTgt spid="5"/>
                                        </p:tgtEl>
                                        <p:attrNameLst>
                                          <p:attrName>ppt_y</p:attrName>
                                        </p:attrNameLst>
                                      </p:cBhvr>
                                      <p:tavLst>
                                        <p:tav tm="0">
                                          <p:val>
                                            <p:strVal val="0-#ppt_h/2"/>
                                          </p:val>
                                        </p:tav>
                                        <p:tav tm="100000">
                                          <p:val>
                                            <p:strVal val="#ppt_y"/>
                                          </p:val>
                                        </p:tav>
                                      </p:tavLst>
                                    </p:anim>
                                  </p:childTnLst>
                                </p:cTn>
                              </p:par>
                            </p:childTnLst>
                          </p:cTn>
                        </p:par>
                        <p:par>
                          <p:cTn id="13" fill="hold">
                            <p:stCondLst>
                              <p:cond delay="2450"/>
                            </p:stCondLst>
                            <p:childTnLst>
                              <p:par>
                                <p:cTn id="14" presetID="2" presetClass="entr" presetSubtype="1"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ppt_x"/>
                                          </p:val>
                                        </p:tav>
                                        <p:tav tm="100000">
                                          <p:val>
                                            <p:strVal val="#ppt_x"/>
                                          </p:val>
                                        </p:tav>
                                      </p:tavLst>
                                    </p:anim>
                                    <p:anim calcmode="lin" valueType="num">
                                      <p:cBhvr additive="base">
                                        <p:cTn id="17" dur="1000" fill="hold"/>
                                        <p:tgtEl>
                                          <p:spTgt spid="9"/>
                                        </p:tgtEl>
                                        <p:attrNameLst>
                                          <p:attrName>ppt_y</p:attrName>
                                        </p:attrNameLst>
                                      </p:cBhvr>
                                      <p:tavLst>
                                        <p:tav tm="0">
                                          <p:val>
                                            <p:strVal val="0-#ppt_h/2"/>
                                          </p:val>
                                        </p:tav>
                                        <p:tav tm="100000">
                                          <p:val>
                                            <p:strVal val="#ppt_y"/>
                                          </p:val>
                                        </p:tav>
                                      </p:tavLst>
                                    </p:anim>
                                  </p:childTnLst>
                                </p:cTn>
                              </p:par>
                            </p:childTnLst>
                          </p:cTn>
                        </p:par>
                        <p:par>
                          <p:cTn id="18" fill="hold">
                            <p:stCondLst>
                              <p:cond delay="3450"/>
                            </p:stCondLst>
                            <p:childTnLst>
                              <p:par>
                                <p:cTn id="19" presetID="2" presetClass="entr" presetSubtype="4"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1000" fill="hold"/>
                                        <p:tgtEl>
                                          <p:spTgt spid="7"/>
                                        </p:tgtEl>
                                        <p:attrNameLst>
                                          <p:attrName>ppt_x</p:attrName>
                                        </p:attrNameLst>
                                      </p:cBhvr>
                                      <p:tavLst>
                                        <p:tav tm="0">
                                          <p:val>
                                            <p:strVal val="#ppt_x"/>
                                          </p:val>
                                        </p:tav>
                                        <p:tav tm="100000">
                                          <p:val>
                                            <p:strVal val="#ppt_x"/>
                                          </p:val>
                                        </p:tav>
                                      </p:tavLst>
                                    </p:anim>
                                    <p:anim calcmode="lin" valueType="num">
                                      <p:cBhvr additive="base">
                                        <p:cTn id="22"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ee Google Thank You Slide &amp; PowerPoint Templates">
            <a:extLst>
              <a:ext uri="{FF2B5EF4-FFF2-40B4-BE49-F238E27FC236}">
                <a16:creationId xmlns:a16="http://schemas.microsoft.com/office/drawing/2014/main" id="{25D50502-056F-84E2-0641-4DBB0CB93D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
            <a:ext cx="12219214" cy="6842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18193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BF748D-2D27-1DD4-F660-557D6D0255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934270" cy="6858000"/>
          </a:xfrm>
          <a:prstGeom prst="rect">
            <a:avLst/>
          </a:prstGeom>
        </p:spPr>
      </p:pic>
      <p:sp>
        <p:nvSpPr>
          <p:cNvPr id="8" name="Rectangle 7">
            <a:extLst>
              <a:ext uri="{FF2B5EF4-FFF2-40B4-BE49-F238E27FC236}">
                <a16:creationId xmlns:a16="http://schemas.microsoft.com/office/drawing/2014/main" id="{76F323FB-673A-DF09-6FD4-8D35BBE9CC78}"/>
              </a:ext>
            </a:extLst>
          </p:cNvPr>
          <p:cNvSpPr/>
          <p:nvPr/>
        </p:nvSpPr>
        <p:spPr>
          <a:xfrm>
            <a:off x="5934270" y="0"/>
            <a:ext cx="6257730" cy="2845837"/>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a:solidFill>
                  <a:schemeClr val="bg2">
                    <a:lumMod val="25000"/>
                  </a:schemeClr>
                </a:solidFill>
                <a:latin typeface="Britannic Bold" panose="020B0903060703020204" pitchFamily="34" charset="0"/>
              </a:rPr>
              <a:t>Kerala Flood Relief</a:t>
            </a:r>
            <a:endParaRPr lang="en-IN" dirty="0">
              <a:solidFill>
                <a:schemeClr val="bg2">
                  <a:lumMod val="25000"/>
                </a:schemeClr>
              </a:solidFill>
              <a:latin typeface="Britannic Bold" panose="020B0903060703020204" pitchFamily="34" charset="0"/>
            </a:endParaRPr>
          </a:p>
        </p:txBody>
      </p:sp>
      <p:sp>
        <p:nvSpPr>
          <p:cNvPr id="9" name="Rectangle 8">
            <a:extLst>
              <a:ext uri="{FF2B5EF4-FFF2-40B4-BE49-F238E27FC236}">
                <a16:creationId xmlns:a16="http://schemas.microsoft.com/office/drawing/2014/main" id="{680A10EA-8D88-201E-D2F2-A3666EB241E5}"/>
              </a:ext>
            </a:extLst>
          </p:cNvPr>
          <p:cNvSpPr/>
          <p:nvPr/>
        </p:nvSpPr>
        <p:spPr>
          <a:xfrm>
            <a:off x="5934270" y="2845837"/>
            <a:ext cx="6257730" cy="401216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0" i="0" u="none" strike="noStrike" dirty="0">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The Kerala floods of 2018 were one of the worst in Kerala’s history and affected almost all the state’s 14 districts. These floods destroyed infrastructure such as roads, bridges, and homes. Over 400 people lost their lives and thousands were injured.</a:t>
            </a:r>
            <a:endParaRPr lang="en-IN" sz="24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31676181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F4E8D9-2579-3F03-F452-B243BEFE06B2}"/>
              </a:ext>
            </a:extLst>
          </p:cNvPr>
          <p:cNvSpPr/>
          <p:nvPr/>
        </p:nvSpPr>
        <p:spPr>
          <a:xfrm>
            <a:off x="0" y="7386"/>
            <a:ext cx="12192000" cy="6858000"/>
          </a:xfrm>
          <a:prstGeom prst="rect">
            <a:avLst/>
          </a:prstGeom>
          <a:gradFill>
            <a:gsLst>
              <a:gs pos="0">
                <a:srgbClr val="FF9999"/>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60000"/>
                  <a:lumOff val="40000"/>
                </a:schemeClr>
              </a:solidFill>
            </a:endParaRPr>
          </a:p>
        </p:txBody>
      </p:sp>
      <p:sp>
        <p:nvSpPr>
          <p:cNvPr id="3" name="Arrow: Pentagon 2">
            <a:extLst>
              <a:ext uri="{FF2B5EF4-FFF2-40B4-BE49-F238E27FC236}">
                <a16:creationId xmlns:a16="http://schemas.microsoft.com/office/drawing/2014/main" id="{16A1615E-93C9-A81C-455D-F65FC7E1E34C}"/>
              </a:ext>
            </a:extLst>
          </p:cNvPr>
          <p:cNvSpPr/>
          <p:nvPr/>
        </p:nvSpPr>
        <p:spPr>
          <a:xfrm rot="10800000">
            <a:off x="5784980" y="7386"/>
            <a:ext cx="6407020" cy="1240971"/>
          </a:xfrm>
          <a:prstGeom prst="homePlat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EE56A996-368F-D590-CBB2-230407ECDB51}"/>
              </a:ext>
            </a:extLst>
          </p:cNvPr>
          <p:cNvSpPr txBox="1"/>
          <p:nvPr/>
        </p:nvSpPr>
        <p:spPr>
          <a:xfrm>
            <a:off x="6096000" y="304705"/>
            <a:ext cx="6102220" cy="646331"/>
          </a:xfrm>
          <a:prstGeom prst="rect">
            <a:avLst/>
          </a:prstGeom>
          <a:noFill/>
        </p:spPr>
        <p:txBody>
          <a:bodyPr wrap="square">
            <a:spAutoFit/>
          </a:bodyPr>
          <a:lstStyle/>
          <a:p>
            <a:r>
              <a:rPr lang="en-US" sz="1800" b="0" i="0" u="none" strike="noStrike" dirty="0">
                <a:solidFill>
                  <a:srgbClr val="000000"/>
                </a:solidFill>
                <a:effectLst/>
                <a:latin typeface="Cooper Black" panose="0208090404030B020404" pitchFamily="18" charset="0"/>
              </a:rPr>
              <a:t>Little hands </a:t>
            </a:r>
            <a:r>
              <a:rPr lang="en-US" sz="1800" b="0" i="0" u="none" strike="noStrike" dirty="0" err="1">
                <a:solidFill>
                  <a:srgbClr val="000000"/>
                </a:solidFill>
                <a:effectLst/>
                <a:latin typeface="Cooper Black" panose="0208090404030B020404" pitchFamily="18" charset="0"/>
              </a:rPr>
              <a:t>organisation</a:t>
            </a:r>
            <a:r>
              <a:rPr lang="en-US" sz="1800" b="0" i="0" u="none" strike="noStrike" dirty="0">
                <a:solidFill>
                  <a:srgbClr val="000000"/>
                </a:solidFill>
                <a:effectLst/>
                <a:latin typeface="Cooper Black" panose="0208090404030B020404" pitchFamily="18" charset="0"/>
              </a:rPr>
              <a:t> has made the decision to assist individuals in Kerala</a:t>
            </a:r>
            <a:endParaRPr lang="en-IN" sz="1800" dirty="0">
              <a:latin typeface="Cooper Black" panose="0208090404030B020404" pitchFamily="18" charset="0"/>
            </a:endParaRPr>
          </a:p>
        </p:txBody>
      </p:sp>
      <p:sp>
        <p:nvSpPr>
          <p:cNvPr id="6" name="Rectangle 5">
            <a:extLst>
              <a:ext uri="{FF2B5EF4-FFF2-40B4-BE49-F238E27FC236}">
                <a16:creationId xmlns:a16="http://schemas.microsoft.com/office/drawing/2014/main" id="{1E17A8E0-E793-447D-5900-5BA1860ECD65}"/>
              </a:ext>
            </a:extLst>
          </p:cNvPr>
          <p:cNvSpPr/>
          <p:nvPr/>
        </p:nvSpPr>
        <p:spPr>
          <a:xfrm>
            <a:off x="0" y="1539551"/>
            <a:ext cx="3862873" cy="989045"/>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latin typeface="Britannic Bold" panose="020B0903060703020204" pitchFamily="34" charset="0"/>
              </a:rPr>
              <a:t>What have we done?</a:t>
            </a:r>
          </a:p>
        </p:txBody>
      </p:sp>
      <p:sp>
        <p:nvSpPr>
          <p:cNvPr id="7" name="Flowchart: Connector 6">
            <a:extLst>
              <a:ext uri="{FF2B5EF4-FFF2-40B4-BE49-F238E27FC236}">
                <a16:creationId xmlns:a16="http://schemas.microsoft.com/office/drawing/2014/main" id="{AFC04630-913C-3F34-5F8E-007AC3C412FD}"/>
              </a:ext>
            </a:extLst>
          </p:cNvPr>
          <p:cNvSpPr/>
          <p:nvPr/>
        </p:nvSpPr>
        <p:spPr>
          <a:xfrm>
            <a:off x="849086" y="3191069"/>
            <a:ext cx="634481" cy="643813"/>
          </a:xfrm>
          <a:prstGeom prst="flowChartConnector">
            <a:avLst/>
          </a:prstGeom>
          <a:solidFill>
            <a:srgbClr val="B355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Arial Rounded MT Bold" panose="020F0704030504030204" pitchFamily="34" charset="0"/>
              </a:rPr>
              <a:t>1</a:t>
            </a:r>
          </a:p>
        </p:txBody>
      </p:sp>
      <p:sp>
        <p:nvSpPr>
          <p:cNvPr id="8" name="Flowchart: Connector 7">
            <a:extLst>
              <a:ext uri="{FF2B5EF4-FFF2-40B4-BE49-F238E27FC236}">
                <a16:creationId xmlns:a16="http://schemas.microsoft.com/office/drawing/2014/main" id="{945CE948-6E32-C22F-9290-B1D6B9CA7C36}"/>
              </a:ext>
            </a:extLst>
          </p:cNvPr>
          <p:cNvSpPr/>
          <p:nvPr/>
        </p:nvSpPr>
        <p:spPr>
          <a:xfrm>
            <a:off x="836645" y="5318448"/>
            <a:ext cx="634481" cy="643813"/>
          </a:xfrm>
          <a:prstGeom prst="flowChartConnector">
            <a:avLst/>
          </a:prstGeom>
          <a:solidFill>
            <a:srgbClr val="B355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Arial Rounded MT Bold" panose="020F0704030504030204" pitchFamily="34" charset="0"/>
              </a:rPr>
              <a:t>3</a:t>
            </a:r>
          </a:p>
        </p:txBody>
      </p:sp>
      <p:sp>
        <p:nvSpPr>
          <p:cNvPr id="9" name="Flowchart: Connector 8">
            <a:extLst>
              <a:ext uri="{FF2B5EF4-FFF2-40B4-BE49-F238E27FC236}">
                <a16:creationId xmlns:a16="http://schemas.microsoft.com/office/drawing/2014/main" id="{1E3735A7-CE16-A46B-B556-3706B1461BD0}"/>
              </a:ext>
            </a:extLst>
          </p:cNvPr>
          <p:cNvSpPr/>
          <p:nvPr/>
        </p:nvSpPr>
        <p:spPr>
          <a:xfrm>
            <a:off x="836645" y="4139682"/>
            <a:ext cx="634481" cy="643813"/>
          </a:xfrm>
          <a:prstGeom prst="flowChartConnector">
            <a:avLst/>
          </a:prstGeom>
          <a:solidFill>
            <a:srgbClr val="B355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Arial Rounded MT Bold" panose="020F0704030504030204" pitchFamily="34" charset="0"/>
              </a:rPr>
              <a:t>2</a:t>
            </a:r>
          </a:p>
        </p:txBody>
      </p:sp>
      <p:sp>
        <p:nvSpPr>
          <p:cNvPr id="11" name="Rectangle: Rounded Corners 10">
            <a:extLst>
              <a:ext uri="{FF2B5EF4-FFF2-40B4-BE49-F238E27FC236}">
                <a16:creationId xmlns:a16="http://schemas.microsoft.com/office/drawing/2014/main" id="{39DDECEC-971A-26AC-5AA5-2CEAD42F13B7}"/>
              </a:ext>
            </a:extLst>
          </p:cNvPr>
          <p:cNvSpPr/>
          <p:nvPr/>
        </p:nvSpPr>
        <p:spPr>
          <a:xfrm>
            <a:off x="1614195" y="3191069"/>
            <a:ext cx="7249887" cy="643813"/>
          </a:xfrm>
          <a:prstGeom prst="roundRect">
            <a:avLst/>
          </a:prstGeom>
          <a:solidFill>
            <a:srgbClr val="B355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u="none" strike="noStrike" dirty="0" err="1">
                <a:solidFill>
                  <a:schemeClr val="bg1"/>
                </a:solidFill>
                <a:effectLst/>
                <a:latin typeface="Arial Rounded MT Bold" panose="020F0704030504030204" pitchFamily="34" charset="0"/>
              </a:rPr>
              <a:t>Organised</a:t>
            </a:r>
            <a:r>
              <a:rPr lang="en-US" b="0" i="0" u="none" strike="noStrike" dirty="0">
                <a:solidFill>
                  <a:schemeClr val="bg1"/>
                </a:solidFill>
                <a:effectLst/>
                <a:latin typeface="Arial Rounded MT Bold" panose="020F0704030504030204" pitchFamily="34" charset="0"/>
              </a:rPr>
              <a:t> flood relief material donation camps on multiple days </a:t>
            </a:r>
            <a:endParaRPr lang="en-IN" dirty="0">
              <a:solidFill>
                <a:schemeClr val="bg1"/>
              </a:solidFill>
              <a:latin typeface="Arial Rounded MT Bold" panose="020F0704030504030204" pitchFamily="34" charset="0"/>
            </a:endParaRPr>
          </a:p>
        </p:txBody>
      </p:sp>
      <p:sp>
        <p:nvSpPr>
          <p:cNvPr id="12" name="Rectangle: Rounded Corners 11">
            <a:extLst>
              <a:ext uri="{FF2B5EF4-FFF2-40B4-BE49-F238E27FC236}">
                <a16:creationId xmlns:a16="http://schemas.microsoft.com/office/drawing/2014/main" id="{4B692763-1594-0800-01EE-5A83793E4494}"/>
              </a:ext>
            </a:extLst>
          </p:cNvPr>
          <p:cNvSpPr/>
          <p:nvPr/>
        </p:nvSpPr>
        <p:spPr>
          <a:xfrm>
            <a:off x="1614196" y="5318448"/>
            <a:ext cx="7249886" cy="643813"/>
          </a:xfrm>
          <a:prstGeom prst="roundRect">
            <a:avLst/>
          </a:prstGeom>
          <a:solidFill>
            <a:srgbClr val="B355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u="none" strike="noStrike" dirty="0">
                <a:solidFill>
                  <a:schemeClr val="bg1"/>
                </a:solidFill>
                <a:effectLst/>
                <a:latin typeface="Arial Rounded MT Bold" panose="020F0704030504030204" pitchFamily="34" charset="0"/>
              </a:rPr>
              <a:t>Packed the material and dispatched to the relief camps </a:t>
            </a:r>
            <a:endParaRPr lang="en-IN" dirty="0">
              <a:solidFill>
                <a:schemeClr val="bg1"/>
              </a:solidFill>
              <a:latin typeface="Arial Rounded MT Bold" panose="020F0704030504030204" pitchFamily="34" charset="0"/>
            </a:endParaRPr>
          </a:p>
        </p:txBody>
      </p:sp>
      <p:sp>
        <p:nvSpPr>
          <p:cNvPr id="13" name="Rectangle: Rounded Corners 12">
            <a:extLst>
              <a:ext uri="{FF2B5EF4-FFF2-40B4-BE49-F238E27FC236}">
                <a16:creationId xmlns:a16="http://schemas.microsoft.com/office/drawing/2014/main" id="{18CF0002-D2B0-EE9F-578F-CB2CED6BA7EF}"/>
              </a:ext>
            </a:extLst>
          </p:cNvPr>
          <p:cNvSpPr/>
          <p:nvPr/>
        </p:nvSpPr>
        <p:spPr>
          <a:xfrm>
            <a:off x="1614196" y="4139681"/>
            <a:ext cx="7249886" cy="643813"/>
          </a:xfrm>
          <a:prstGeom prst="roundRect">
            <a:avLst/>
          </a:prstGeom>
          <a:solidFill>
            <a:srgbClr val="B355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0" i="0" u="none" strike="noStrike" dirty="0">
                <a:solidFill>
                  <a:schemeClr val="bg1"/>
                </a:solidFill>
                <a:effectLst/>
                <a:latin typeface="Arial Rounded MT Bold" panose="020F0704030504030204" pitchFamily="34" charset="0"/>
              </a:rPr>
              <a:t>Collected funds from people </a:t>
            </a:r>
            <a:endParaRPr lang="en-IN" dirty="0">
              <a:solidFill>
                <a:schemeClr val="bg1"/>
              </a:solidFill>
              <a:latin typeface="Arial Rounded MT Bold" panose="020F0704030504030204" pitchFamily="34" charset="0"/>
            </a:endParaRPr>
          </a:p>
        </p:txBody>
      </p:sp>
    </p:spTree>
    <p:extLst>
      <p:ext uri="{BB962C8B-B14F-4D97-AF65-F5344CB8AC3E}">
        <p14:creationId xmlns:p14="http://schemas.microsoft.com/office/powerpoint/2010/main" val="280881340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D74B8D-8490-26BE-2994-B20F93475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21" y="0"/>
            <a:ext cx="12192000" cy="6858000"/>
          </a:xfrm>
          <a:prstGeom prst="rect">
            <a:avLst/>
          </a:prstGeom>
        </p:spPr>
      </p:pic>
      <p:pic>
        <p:nvPicPr>
          <p:cNvPr id="6" name="Picture 5">
            <a:extLst>
              <a:ext uri="{FF2B5EF4-FFF2-40B4-BE49-F238E27FC236}">
                <a16:creationId xmlns:a16="http://schemas.microsoft.com/office/drawing/2014/main" id="{1CD883E6-E155-5720-F8D5-8AFE996F33E8}"/>
              </a:ext>
            </a:extLst>
          </p:cNvPr>
          <p:cNvPicPr>
            <a:picLocks noChangeAspect="1"/>
          </p:cNvPicPr>
          <p:nvPr/>
        </p:nvPicPr>
        <p:blipFill rotWithShape="1">
          <a:blip r:embed="rId3">
            <a:extLst>
              <a:ext uri="{28A0092B-C50C-407E-A947-70E740481C1C}">
                <a14:useLocalDpi xmlns:a14="http://schemas.microsoft.com/office/drawing/2010/main" val="0"/>
              </a:ext>
            </a:extLst>
          </a:blip>
          <a:srcRect l="11733" r="21309" b="-802"/>
          <a:stretch/>
        </p:blipFill>
        <p:spPr>
          <a:xfrm>
            <a:off x="1892997" y="912320"/>
            <a:ext cx="3949709" cy="2927146"/>
          </a:xfrm>
          <a:prstGeom prst="rect">
            <a:avLst/>
          </a:prstGeom>
        </p:spPr>
      </p:pic>
      <p:pic>
        <p:nvPicPr>
          <p:cNvPr id="7" name="Picture 6">
            <a:extLst>
              <a:ext uri="{FF2B5EF4-FFF2-40B4-BE49-F238E27FC236}">
                <a16:creationId xmlns:a16="http://schemas.microsoft.com/office/drawing/2014/main" id="{B2059FD5-1911-4C74-C64C-BE4ECB187E30}"/>
              </a:ext>
            </a:extLst>
          </p:cNvPr>
          <p:cNvPicPr>
            <a:picLocks noChangeAspect="1"/>
          </p:cNvPicPr>
          <p:nvPr/>
        </p:nvPicPr>
        <p:blipFill rotWithShape="1">
          <a:blip r:embed="rId4">
            <a:extLst>
              <a:ext uri="{28A0092B-C50C-407E-A947-70E740481C1C}">
                <a14:useLocalDpi xmlns:a14="http://schemas.microsoft.com/office/drawing/2010/main" val="0"/>
              </a:ext>
            </a:extLst>
          </a:blip>
          <a:srcRect l="15278" t="11970" r="15462"/>
          <a:stretch/>
        </p:blipFill>
        <p:spPr>
          <a:xfrm>
            <a:off x="1892997" y="3926680"/>
            <a:ext cx="3949709" cy="2834583"/>
          </a:xfrm>
          <a:prstGeom prst="rect">
            <a:avLst/>
          </a:prstGeom>
        </p:spPr>
      </p:pic>
      <p:pic>
        <p:nvPicPr>
          <p:cNvPr id="8" name="Picture 7">
            <a:extLst>
              <a:ext uri="{FF2B5EF4-FFF2-40B4-BE49-F238E27FC236}">
                <a16:creationId xmlns:a16="http://schemas.microsoft.com/office/drawing/2014/main" id="{BDC618AB-ABB5-0149-475A-CB6DE76C00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9296" y="902795"/>
            <a:ext cx="4234234" cy="2881630"/>
          </a:xfrm>
          <a:prstGeom prst="rect">
            <a:avLst/>
          </a:prstGeom>
        </p:spPr>
      </p:pic>
      <p:pic>
        <p:nvPicPr>
          <p:cNvPr id="9" name="Picture 8">
            <a:extLst>
              <a:ext uri="{FF2B5EF4-FFF2-40B4-BE49-F238E27FC236}">
                <a16:creationId xmlns:a16="http://schemas.microsoft.com/office/drawing/2014/main" id="{67AAE60D-79BD-305F-17C3-0C92849B8A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9296" y="3926679"/>
            <a:ext cx="4234234" cy="2834584"/>
          </a:xfrm>
          <a:prstGeom prst="rect">
            <a:avLst/>
          </a:prstGeom>
        </p:spPr>
      </p:pic>
      <p:sp>
        <p:nvSpPr>
          <p:cNvPr id="11" name="TextBox 10">
            <a:extLst>
              <a:ext uri="{FF2B5EF4-FFF2-40B4-BE49-F238E27FC236}">
                <a16:creationId xmlns:a16="http://schemas.microsoft.com/office/drawing/2014/main" id="{D260401F-FF59-8B0D-6D72-97FC4B0B1A22}"/>
              </a:ext>
            </a:extLst>
          </p:cNvPr>
          <p:cNvSpPr txBox="1"/>
          <p:nvPr/>
        </p:nvSpPr>
        <p:spPr>
          <a:xfrm>
            <a:off x="1259689" y="-51910"/>
            <a:ext cx="9706064" cy="646331"/>
          </a:xfrm>
          <a:prstGeom prst="rect">
            <a:avLst/>
          </a:prstGeom>
          <a:noFill/>
        </p:spPr>
        <p:txBody>
          <a:bodyPr wrap="square">
            <a:spAutoFit/>
          </a:bodyPr>
          <a:lstStyle/>
          <a:p>
            <a:pPr algn="ctr"/>
            <a:r>
              <a:rPr lang="en-IN" sz="3600" dirty="0">
                <a:latin typeface="Berlin Sans FB Demi" panose="020E0802020502020306" pitchFamily="34" charset="0"/>
              </a:rPr>
              <a:t>Day-1 of Kerala flood relief material collection</a:t>
            </a:r>
          </a:p>
        </p:txBody>
      </p:sp>
    </p:spTree>
    <p:extLst>
      <p:ext uri="{BB962C8B-B14F-4D97-AF65-F5344CB8AC3E}">
        <p14:creationId xmlns:p14="http://schemas.microsoft.com/office/powerpoint/2010/main" val="6133726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mph" presetSubtype="0" fill="hold" grpId="0" nodeType="afterEffect">
                                  <p:stCondLst>
                                    <p:cond delay="0"/>
                                  </p:stCondLst>
                                  <p:iterate type="lt">
                                    <p:tmPct val="244"/>
                                  </p:iterate>
                                  <p:childTnLst>
                                    <p:set>
                                      <p:cBhvr override="childStyle">
                                        <p:cTn id="6" dur="1000" fill="hold"/>
                                        <p:tgtEl>
                                          <p:spTgt spid="11">
                                            <p:txEl>
                                              <p:pRg st="0" end="0"/>
                                            </p:txEl>
                                          </p:spTgt>
                                        </p:tgtEl>
                                        <p:attrNameLst>
                                          <p:attrName>style.textDecorationUnderline</p:attrName>
                                        </p:attrNameLst>
                                      </p:cBhvr>
                                      <p:to>
                                        <p:strVal val="true"/>
                                      </p:to>
                                    </p:set>
                                  </p:childTnLst>
                                </p:cTn>
                              </p:par>
                              <p:par>
                                <p:cTn id="7" presetID="2" presetClass="entr" presetSubtype="4" decel="100000"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additive="base">
                                        <p:cTn id="9" dur="1000" fill="hold"/>
                                        <p:tgtEl>
                                          <p:spTgt spid="6"/>
                                        </p:tgtEl>
                                        <p:attrNameLst>
                                          <p:attrName>ppt_x</p:attrName>
                                        </p:attrNameLst>
                                      </p:cBhvr>
                                      <p:tavLst>
                                        <p:tav tm="0">
                                          <p:val>
                                            <p:strVal val="#ppt_x"/>
                                          </p:val>
                                        </p:tav>
                                        <p:tav tm="100000">
                                          <p:val>
                                            <p:strVal val="#ppt_x"/>
                                          </p:val>
                                        </p:tav>
                                      </p:tavLst>
                                    </p:anim>
                                    <p:anim calcmode="lin" valueType="num">
                                      <p:cBhvr additive="base">
                                        <p:cTn id="10" dur="1000" fill="hold"/>
                                        <p:tgtEl>
                                          <p:spTgt spid="6"/>
                                        </p:tgtEl>
                                        <p:attrNameLst>
                                          <p:attrName>ppt_y</p:attrName>
                                        </p:attrNameLst>
                                      </p:cBhvr>
                                      <p:tavLst>
                                        <p:tav tm="0">
                                          <p:val>
                                            <p:strVal val="1+#ppt_h/2"/>
                                          </p:val>
                                        </p:tav>
                                        <p:tav tm="100000">
                                          <p:val>
                                            <p:strVal val="#ppt_y"/>
                                          </p:val>
                                        </p:tav>
                                      </p:tavLst>
                                    </p:anim>
                                  </p:childTnLst>
                                </p:cTn>
                              </p:par>
                            </p:childTnLst>
                          </p:cTn>
                        </p:par>
                        <p:par>
                          <p:cTn id="11" fill="hold">
                            <p:stCondLst>
                              <p:cond delay="1100"/>
                            </p:stCondLst>
                            <p:childTnLst>
                              <p:par>
                                <p:cTn id="12" presetID="2" presetClass="entr" presetSubtype="4" decel="10000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1000" fill="hold"/>
                                        <p:tgtEl>
                                          <p:spTgt spid="8"/>
                                        </p:tgtEl>
                                        <p:attrNameLst>
                                          <p:attrName>ppt_x</p:attrName>
                                        </p:attrNameLst>
                                      </p:cBhvr>
                                      <p:tavLst>
                                        <p:tav tm="0">
                                          <p:val>
                                            <p:strVal val="#ppt_x"/>
                                          </p:val>
                                        </p:tav>
                                        <p:tav tm="100000">
                                          <p:val>
                                            <p:strVal val="#ppt_x"/>
                                          </p:val>
                                        </p:tav>
                                      </p:tavLst>
                                    </p:anim>
                                    <p:anim calcmode="lin" valueType="num">
                                      <p:cBhvr additive="base">
                                        <p:cTn id="15" dur="1000" fill="hold"/>
                                        <p:tgtEl>
                                          <p:spTgt spid="8"/>
                                        </p:tgtEl>
                                        <p:attrNameLst>
                                          <p:attrName>ppt_y</p:attrName>
                                        </p:attrNameLst>
                                      </p:cBhvr>
                                      <p:tavLst>
                                        <p:tav tm="0">
                                          <p:val>
                                            <p:strVal val="1+#ppt_h/2"/>
                                          </p:val>
                                        </p:tav>
                                        <p:tav tm="100000">
                                          <p:val>
                                            <p:strVal val="#ppt_y"/>
                                          </p:val>
                                        </p:tav>
                                      </p:tavLst>
                                    </p:anim>
                                  </p:childTnLst>
                                </p:cTn>
                              </p:par>
                            </p:childTnLst>
                          </p:cTn>
                        </p:par>
                        <p:par>
                          <p:cTn id="16" fill="hold">
                            <p:stCondLst>
                              <p:cond delay="2100"/>
                            </p:stCondLst>
                            <p:childTnLst>
                              <p:par>
                                <p:cTn id="17" presetID="2" presetClass="entr" presetSubtype="4" decel="10000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1+#ppt_h/2"/>
                                          </p:val>
                                        </p:tav>
                                        <p:tav tm="100000">
                                          <p:val>
                                            <p:strVal val="#ppt_y"/>
                                          </p:val>
                                        </p:tav>
                                      </p:tavLst>
                                    </p:anim>
                                  </p:childTnLst>
                                </p:cTn>
                              </p:par>
                            </p:childTnLst>
                          </p:cTn>
                        </p:par>
                        <p:par>
                          <p:cTn id="21" fill="hold">
                            <p:stCondLst>
                              <p:cond delay="3100"/>
                            </p:stCondLst>
                            <p:childTnLst>
                              <p:par>
                                <p:cTn id="22" presetID="2" presetClass="entr" presetSubtype="4" decel="100000"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1000" fill="hold"/>
                                        <p:tgtEl>
                                          <p:spTgt spid="9"/>
                                        </p:tgtEl>
                                        <p:attrNameLst>
                                          <p:attrName>ppt_x</p:attrName>
                                        </p:attrNameLst>
                                      </p:cBhvr>
                                      <p:tavLst>
                                        <p:tav tm="0">
                                          <p:val>
                                            <p:strVal val="#ppt_x"/>
                                          </p:val>
                                        </p:tav>
                                        <p:tav tm="100000">
                                          <p:val>
                                            <p:strVal val="#ppt_x"/>
                                          </p:val>
                                        </p:tav>
                                      </p:tavLst>
                                    </p:anim>
                                    <p:anim calcmode="lin" valueType="num">
                                      <p:cBhvr additive="base">
                                        <p:cTn id="25"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53;p17">
            <a:extLst>
              <a:ext uri="{FF2B5EF4-FFF2-40B4-BE49-F238E27FC236}">
                <a16:creationId xmlns:a16="http://schemas.microsoft.com/office/drawing/2014/main" id="{016FB6AF-FDD3-68F1-BCD1-E1C443794EEB}"/>
              </a:ext>
            </a:extLst>
          </p:cNvPr>
          <p:cNvPicPr preferRelativeResize="0"/>
          <p:nvPr/>
        </p:nvPicPr>
        <p:blipFill rotWithShape="1">
          <a:blip r:embed="rId2">
            <a:alphaModFix/>
          </a:blip>
          <a:srcRect l="2111" r="2110"/>
          <a:stretch/>
        </p:blipFill>
        <p:spPr>
          <a:xfrm>
            <a:off x="0" y="1"/>
            <a:ext cx="12192000" cy="7543800"/>
          </a:xfrm>
          <a:prstGeom prst="rect">
            <a:avLst/>
          </a:prstGeom>
          <a:noFill/>
          <a:ln>
            <a:noFill/>
          </a:ln>
        </p:spPr>
      </p:pic>
      <p:pic>
        <p:nvPicPr>
          <p:cNvPr id="5" name="Google Shape;157;p17">
            <a:extLst>
              <a:ext uri="{FF2B5EF4-FFF2-40B4-BE49-F238E27FC236}">
                <a16:creationId xmlns:a16="http://schemas.microsoft.com/office/drawing/2014/main" id="{9E9DC68E-5000-4997-B7E3-B34E14EF3F12}"/>
              </a:ext>
            </a:extLst>
          </p:cNvPr>
          <p:cNvPicPr preferRelativeResize="0"/>
          <p:nvPr/>
        </p:nvPicPr>
        <p:blipFill rotWithShape="1">
          <a:blip r:embed="rId3">
            <a:alphaModFix/>
          </a:blip>
          <a:srcRect/>
          <a:stretch/>
        </p:blipFill>
        <p:spPr>
          <a:xfrm rot="-8488100">
            <a:off x="9653933" y="29926"/>
            <a:ext cx="2868490" cy="1226354"/>
          </a:xfrm>
          <a:prstGeom prst="rect">
            <a:avLst/>
          </a:prstGeom>
          <a:noFill/>
          <a:ln>
            <a:noFill/>
          </a:ln>
        </p:spPr>
      </p:pic>
      <p:pic>
        <p:nvPicPr>
          <p:cNvPr id="6" name="Google Shape;155;p17">
            <a:extLst>
              <a:ext uri="{FF2B5EF4-FFF2-40B4-BE49-F238E27FC236}">
                <a16:creationId xmlns:a16="http://schemas.microsoft.com/office/drawing/2014/main" id="{D151B7D7-EE5C-BD22-D21C-8F70DCD1376A}"/>
              </a:ext>
            </a:extLst>
          </p:cNvPr>
          <p:cNvPicPr preferRelativeResize="0"/>
          <p:nvPr/>
        </p:nvPicPr>
        <p:blipFill rotWithShape="1">
          <a:blip r:embed="rId4">
            <a:alphaModFix/>
          </a:blip>
          <a:srcRect/>
          <a:stretch/>
        </p:blipFill>
        <p:spPr>
          <a:xfrm rot="-7176145">
            <a:off x="695678" y="5305555"/>
            <a:ext cx="1470957" cy="2140281"/>
          </a:xfrm>
          <a:prstGeom prst="rect">
            <a:avLst/>
          </a:prstGeom>
          <a:noFill/>
          <a:ln>
            <a:noFill/>
          </a:ln>
        </p:spPr>
      </p:pic>
      <p:pic>
        <p:nvPicPr>
          <p:cNvPr id="7" name="Google Shape;112;p14">
            <a:extLst>
              <a:ext uri="{FF2B5EF4-FFF2-40B4-BE49-F238E27FC236}">
                <a16:creationId xmlns:a16="http://schemas.microsoft.com/office/drawing/2014/main" id="{A3A6AC2C-2CCC-2EBC-EDAD-E5D120582305}"/>
              </a:ext>
            </a:extLst>
          </p:cNvPr>
          <p:cNvPicPr preferRelativeResize="0"/>
          <p:nvPr/>
        </p:nvPicPr>
        <p:blipFill rotWithShape="1">
          <a:blip r:embed="rId5">
            <a:alphaModFix/>
          </a:blip>
          <a:srcRect/>
          <a:stretch/>
        </p:blipFill>
        <p:spPr>
          <a:xfrm rot="10434098">
            <a:off x="-1877900" y="-885469"/>
            <a:ext cx="5202638" cy="3057145"/>
          </a:xfrm>
          <a:prstGeom prst="rect">
            <a:avLst/>
          </a:prstGeom>
          <a:noFill/>
          <a:ln>
            <a:noFill/>
          </a:ln>
        </p:spPr>
      </p:pic>
      <p:sp>
        <p:nvSpPr>
          <p:cNvPr id="10" name="TextBox 9">
            <a:extLst>
              <a:ext uri="{FF2B5EF4-FFF2-40B4-BE49-F238E27FC236}">
                <a16:creationId xmlns:a16="http://schemas.microsoft.com/office/drawing/2014/main" id="{513092B0-C8E5-C0D0-E7CF-3CE1BC577474}"/>
              </a:ext>
            </a:extLst>
          </p:cNvPr>
          <p:cNvSpPr txBox="1"/>
          <p:nvPr/>
        </p:nvSpPr>
        <p:spPr>
          <a:xfrm>
            <a:off x="1221546" y="515782"/>
            <a:ext cx="9866632" cy="646331"/>
          </a:xfrm>
          <a:prstGeom prst="rect">
            <a:avLst/>
          </a:prstGeom>
          <a:noFill/>
        </p:spPr>
        <p:txBody>
          <a:bodyPr wrap="square">
            <a:spAutoFit/>
          </a:bodyPr>
          <a:lstStyle/>
          <a:p>
            <a:pPr algn="ctr"/>
            <a:r>
              <a:rPr lang="en-IN" sz="3600" dirty="0">
                <a:latin typeface="Berlin Sans FB Demi" panose="020E0802020502020306" pitchFamily="34" charset="0"/>
              </a:rPr>
              <a:t>Day-1 of Kerala flood relief material collection</a:t>
            </a:r>
          </a:p>
        </p:txBody>
      </p:sp>
      <p:pic>
        <p:nvPicPr>
          <p:cNvPr id="12" name="Picture 11">
            <a:extLst>
              <a:ext uri="{FF2B5EF4-FFF2-40B4-BE49-F238E27FC236}">
                <a16:creationId xmlns:a16="http://schemas.microsoft.com/office/drawing/2014/main" id="{3E8882BB-ED87-2592-DFA0-CDA047BD4A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8883" y="2016229"/>
            <a:ext cx="5772814" cy="3918030"/>
          </a:xfrm>
          <a:prstGeom prst="rect">
            <a:avLst/>
          </a:prstGeom>
        </p:spPr>
      </p:pic>
      <p:pic>
        <p:nvPicPr>
          <p:cNvPr id="14" name="Picture 13">
            <a:extLst>
              <a:ext uri="{FF2B5EF4-FFF2-40B4-BE49-F238E27FC236}">
                <a16:creationId xmlns:a16="http://schemas.microsoft.com/office/drawing/2014/main" id="{E30ABF38-DC2B-5C9A-CBB1-28E48932E9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64304" y="1987685"/>
            <a:ext cx="4113609" cy="3968871"/>
          </a:xfrm>
          <a:prstGeom prst="rect">
            <a:avLst/>
          </a:prstGeom>
        </p:spPr>
      </p:pic>
    </p:spTree>
    <p:extLst>
      <p:ext uri="{BB962C8B-B14F-4D97-AF65-F5344CB8AC3E}">
        <p14:creationId xmlns:p14="http://schemas.microsoft.com/office/powerpoint/2010/main" val="42606462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ppt_x"/>
                                          </p:val>
                                        </p:tav>
                                        <p:tav tm="100000">
                                          <p:val>
                                            <p:strVal val="#ppt_x"/>
                                          </p:val>
                                        </p:tav>
                                      </p:tavLst>
                                    </p:anim>
                                    <p:anim calcmode="lin" valueType="num">
                                      <p:cBhvr additive="base">
                                        <p:cTn id="8" dur="10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decel="10000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1000" fill="hold"/>
                                        <p:tgtEl>
                                          <p:spTgt spid="14"/>
                                        </p:tgtEl>
                                        <p:attrNameLst>
                                          <p:attrName>ppt_x</p:attrName>
                                        </p:attrNameLst>
                                      </p:cBhvr>
                                      <p:tavLst>
                                        <p:tav tm="0">
                                          <p:val>
                                            <p:strVal val="#ppt_x"/>
                                          </p:val>
                                        </p:tav>
                                        <p:tav tm="100000">
                                          <p:val>
                                            <p:strVal val="#ppt_x"/>
                                          </p:val>
                                        </p:tav>
                                      </p:tavLst>
                                    </p:anim>
                                    <p:anim calcmode="lin" valueType="num">
                                      <p:cBhvr additive="base">
                                        <p:cTn id="13"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CDC464-D9B0-0852-B953-9DAF5E0F6885}"/>
              </a:ext>
            </a:extLst>
          </p:cNvPr>
          <p:cNvSpPr/>
          <p:nvPr/>
        </p:nvSpPr>
        <p:spPr>
          <a:xfrm>
            <a:off x="-92597" y="0"/>
            <a:ext cx="12304917" cy="68580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Google Shape;494;p34">
            <a:extLst>
              <a:ext uri="{FF2B5EF4-FFF2-40B4-BE49-F238E27FC236}">
                <a16:creationId xmlns:a16="http://schemas.microsoft.com/office/drawing/2014/main" id="{6A8D405C-D967-669B-83FB-900D274D3920}"/>
              </a:ext>
            </a:extLst>
          </p:cNvPr>
          <p:cNvPicPr preferRelativeResize="0"/>
          <p:nvPr/>
        </p:nvPicPr>
        <p:blipFill rotWithShape="1">
          <a:blip r:embed="rId2">
            <a:alphaModFix/>
          </a:blip>
          <a:srcRect/>
          <a:stretch/>
        </p:blipFill>
        <p:spPr>
          <a:xfrm rot="20106255">
            <a:off x="10147452" y="-1161956"/>
            <a:ext cx="3909512" cy="4278501"/>
          </a:xfrm>
          <a:prstGeom prst="rect">
            <a:avLst/>
          </a:prstGeom>
          <a:noFill/>
          <a:ln>
            <a:noFill/>
          </a:ln>
        </p:spPr>
      </p:pic>
      <p:sp>
        <p:nvSpPr>
          <p:cNvPr id="7" name="TextBox 6">
            <a:extLst>
              <a:ext uri="{FF2B5EF4-FFF2-40B4-BE49-F238E27FC236}">
                <a16:creationId xmlns:a16="http://schemas.microsoft.com/office/drawing/2014/main" id="{1725DACB-E457-6B6E-C4E5-A621219BEEDB}"/>
              </a:ext>
            </a:extLst>
          </p:cNvPr>
          <p:cNvSpPr txBox="1"/>
          <p:nvPr/>
        </p:nvSpPr>
        <p:spPr>
          <a:xfrm>
            <a:off x="1328600" y="178143"/>
            <a:ext cx="8956040" cy="584775"/>
          </a:xfrm>
          <a:prstGeom prst="rect">
            <a:avLst/>
          </a:prstGeom>
          <a:noFill/>
        </p:spPr>
        <p:txBody>
          <a:bodyPr wrap="square">
            <a:spAutoFit/>
          </a:bodyPr>
          <a:lstStyle/>
          <a:p>
            <a:pPr algn="ctr"/>
            <a:r>
              <a:rPr lang="en-IN" sz="3200" dirty="0">
                <a:solidFill>
                  <a:schemeClr val="bg1"/>
                </a:solidFill>
                <a:latin typeface="Berlin Sans FB Demi" panose="020E0802020502020306" pitchFamily="34" charset="0"/>
              </a:rPr>
              <a:t>Day-2 of Kerala flood relief material collection</a:t>
            </a:r>
          </a:p>
        </p:txBody>
      </p:sp>
      <p:pic>
        <p:nvPicPr>
          <p:cNvPr id="9" name="Picture 8">
            <a:extLst>
              <a:ext uri="{FF2B5EF4-FFF2-40B4-BE49-F238E27FC236}">
                <a16:creationId xmlns:a16="http://schemas.microsoft.com/office/drawing/2014/main" id="{83951597-3F8E-378A-6D10-C2A885846E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002" y="1692832"/>
            <a:ext cx="4180793" cy="4095630"/>
          </a:xfrm>
          <a:prstGeom prst="rect">
            <a:avLst/>
          </a:prstGeom>
        </p:spPr>
      </p:pic>
      <p:pic>
        <p:nvPicPr>
          <p:cNvPr id="12" name="Picture 11">
            <a:extLst>
              <a:ext uri="{FF2B5EF4-FFF2-40B4-BE49-F238E27FC236}">
                <a16:creationId xmlns:a16="http://schemas.microsoft.com/office/drawing/2014/main" id="{14DD1135-EC7C-1754-363E-AE9B515A58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2690" y="1075032"/>
            <a:ext cx="4180794" cy="2899458"/>
          </a:xfrm>
          <a:prstGeom prst="rect">
            <a:avLst/>
          </a:prstGeom>
        </p:spPr>
      </p:pic>
      <p:pic>
        <p:nvPicPr>
          <p:cNvPr id="14" name="Picture 13">
            <a:extLst>
              <a:ext uri="{FF2B5EF4-FFF2-40B4-BE49-F238E27FC236}">
                <a16:creationId xmlns:a16="http://schemas.microsoft.com/office/drawing/2014/main" id="{35F1DC4D-0266-7D16-4B6A-E5EC9B736E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2691" y="4199476"/>
            <a:ext cx="4180792" cy="2588712"/>
          </a:xfrm>
          <a:prstGeom prst="rect">
            <a:avLst/>
          </a:prstGeom>
        </p:spPr>
      </p:pic>
    </p:spTree>
    <p:extLst>
      <p:ext uri="{BB962C8B-B14F-4D97-AF65-F5344CB8AC3E}">
        <p14:creationId xmlns:p14="http://schemas.microsoft.com/office/powerpoint/2010/main" val="39704887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BF42EA-6537-F96C-CF3E-E31DF22252F1}"/>
              </a:ext>
            </a:extLst>
          </p:cNvPr>
          <p:cNvSpPr/>
          <p:nvPr/>
        </p:nvSpPr>
        <p:spPr>
          <a:xfrm>
            <a:off x="0" y="0"/>
            <a:ext cx="12192000" cy="6858000"/>
          </a:xfrm>
          <a:prstGeom prst="rect">
            <a:avLst/>
          </a:prstGeom>
          <a:solidFill>
            <a:srgbClr val="FF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2D8E4875-5DF4-39F1-6B1E-3000356CF099}"/>
              </a:ext>
            </a:extLst>
          </p:cNvPr>
          <p:cNvSpPr txBox="1"/>
          <p:nvPr/>
        </p:nvSpPr>
        <p:spPr>
          <a:xfrm>
            <a:off x="1009409" y="179453"/>
            <a:ext cx="10173182" cy="646331"/>
          </a:xfrm>
          <a:prstGeom prst="rect">
            <a:avLst/>
          </a:prstGeom>
          <a:noFill/>
        </p:spPr>
        <p:txBody>
          <a:bodyPr wrap="square">
            <a:spAutoFit/>
          </a:bodyPr>
          <a:lstStyle/>
          <a:p>
            <a:pPr algn="ctr"/>
            <a:r>
              <a:rPr lang="en-IN" sz="3600" dirty="0">
                <a:solidFill>
                  <a:schemeClr val="accent1">
                    <a:lumMod val="75000"/>
                  </a:schemeClr>
                </a:solidFill>
                <a:latin typeface="Berlin Sans FB Demi" panose="020E0802020502020306" pitchFamily="34" charset="0"/>
              </a:rPr>
              <a:t>Day-3 of Kerala flood relief material collection</a:t>
            </a:r>
          </a:p>
        </p:txBody>
      </p:sp>
      <p:pic>
        <p:nvPicPr>
          <p:cNvPr id="7" name="Picture 6">
            <a:extLst>
              <a:ext uri="{FF2B5EF4-FFF2-40B4-BE49-F238E27FC236}">
                <a16:creationId xmlns:a16="http://schemas.microsoft.com/office/drawing/2014/main" id="{116E6555-6144-CD55-592D-A50C55E303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1" y="3796814"/>
            <a:ext cx="4568624" cy="2923073"/>
          </a:xfrm>
          <a:prstGeom prst="rect">
            <a:avLst/>
          </a:prstGeom>
        </p:spPr>
      </p:pic>
      <p:pic>
        <p:nvPicPr>
          <p:cNvPr id="11" name="Picture 10">
            <a:extLst>
              <a:ext uri="{FF2B5EF4-FFF2-40B4-BE49-F238E27FC236}">
                <a16:creationId xmlns:a16="http://schemas.microsoft.com/office/drawing/2014/main" id="{2E2B3774-F449-F78C-2E0D-7BCF299ACF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1" y="1002518"/>
            <a:ext cx="4568624" cy="2440829"/>
          </a:xfrm>
          <a:prstGeom prst="rect">
            <a:avLst/>
          </a:prstGeom>
        </p:spPr>
      </p:pic>
      <p:pic>
        <p:nvPicPr>
          <p:cNvPr id="13" name="Picture 12">
            <a:extLst>
              <a:ext uri="{FF2B5EF4-FFF2-40B4-BE49-F238E27FC236}">
                <a16:creationId xmlns:a16="http://schemas.microsoft.com/office/drawing/2014/main" id="{AC8611B4-04BF-EC18-07A0-41AD2A6D74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539284"/>
            <a:ext cx="4720488" cy="4515059"/>
          </a:xfrm>
          <a:prstGeom prst="rect">
            <a:avLst/>
          </a:prstGeom>
        </p:spPr>
      </p:pic>
      <p:pic>
        <p:nvPicPr>
          <p:cNvPr id="14" name="Google Shape;493;p34">
            <a:extLst>
              <a:ext uri="{FF2B5EF4-FFF2-40B4-BE49-F238E27FC236}">
                <a16:creationId xmlns:a16="http://schemas.microsoft.com/office/drawing/2014/main" id="{5395823C-B627-4E5B-86CE-5A1DEA4E69BE}"/>
              </a:ext>
            </a:extLst>
          </p:cNvPr>
          <p:cNvPicPr preferRelativeResize="0"/>
          <p:nvPr/>
        </p:nvPicPr>
        <p:blipFill rotWithShape="1">
          <a:blip r:embed="rId5">
            <a:alphaModFix/>
          </a:blip>
          <a:srcRect/>
          <a:stretch/>
        </p:blipFill>
        <p:spPr>
          <a:xfrm rot="6328852">
            <a:off x="9110861" y="1584359"/>
            <a:ext cx="6388948" cy="4055689"/>
          </a:xfrm>
          <a:prstGeom prst="rect">
            <a:avLst/>
          </a:prstGeom>
          <a:noFill/>
          <a:ln>
            <a:noFill/>
          </a:ln>
        </p:spPr>
      </p:pic>
      <p:pic>
        <p:nvPicPr>
          <p:cNvPr id="15" name="Google Shape;495;p34">
            <a:extLst>
              <a:ext uri="{FF2B5EF4-FFF2-40B4-BE49-F238E27FC236}">
                <a16:creationId xmlns:a16="http://schemas.microsoft.com/office/drawing/2014/main" id="{3DDB6B88-E299-7D7D-470D-B381875CF270}"/>
              </a:ext>
            </a:extLst>
          </p:cNvPr>
          <p:cNvPicPr preferRelativeResize="0"/>
          <p:nvPr/>
        </p:nvPicPr>
        <p:blipFill rotWithShape="1">
          <a:blip r:embed="rId6">
            <a:alphaModFix/>
          </a:blip>
          <a:srcRect/>
          <a:stretch/>
        </p:blipFill>
        <p:spPr>
          <a:xfrm rot="14225139">
            <a:off x="-994202" y="1517411"/>
            <a:ext cx="2743655" cy="2014826"/>
          </a:xfrm>
          <a:prstGeom prst="rect">
            <a:avLst/>
          </a:prstGeom>
          <a:noFill/>
          <a:ln>
            <a:noFill/>
          </a:ln>
        </p:spPr>
      </p:pic>
    </p:spTree>
    <p:extLst>
      <p:ext uri="{BB962C8B-B14F-4D97-AF65-F5344CB8AC3E}">
        <p14:creationId xmlns:p14="http://schemas.microsoft.com/office/powerpoint/2010/main" val="4849518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ppt_x"/>
                                          </p:val>
                                        </p:tav>
                                        <p:tav tm="100000">
                                          <p:val>
                                            <p:strVal val="#ppt_x"/>
                                          </p:val>
                                        </p:tav>
                                      </p:tavLst>
                                    </p:anim>
                                    <p:anim calcmode="lin" valueType="num">
                                      <p:cBhvr additive="base">
                                        <p:cTn id="13" dur="1000" fill="hold"/>
                                        <p:tgtEl>
                                          <p:spTgt spid="7"/>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 presetClass="entr" presetSubtype="4"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1000" fill="hold"/>
                                        <p:tgtEl>
                                          <p:spTgt spid="13"/>
                                        </p:tgtEl>
                                        <p:attrNameLst>
                                          <p:attrName>ppt_x</p:attrName>
                                        </p:attrNameLst>
                                      </p:cBhvr>
                                      <p:tavLst>
                                        <p:tav tm="0">
                                          <p:val>
                                            <p:strVal val="#ppt_x"/>
                                          </p:val>
                                        </p:tav>
                                        <p:tav tm="100000">
                                          <p:val>
                                            <p:strVal val="#ppt_x"/>
                                          </p:val>
                                        </p:tav>
                                      </p:tavLst>
                                    </p:anim>
                                    <p:anim calcmode="lin" valueType="num">
                                      <p:cBhvr additive="base">
                                        <p:cTn id="18" dur="1000" fill="hold"/>
                                        <p:tgtEl>
                                          <p:spTgt spid="13"/>
                                        </p:tgtEl>
                                        <p:attrNameLst>
                                          <p:attrName>ppt_y</p:attrName>
                                        </p:attrNameLst>
                                      </p:cBhvr>
                                      <p:tavLst>
                                        <p:tav tm="0">
                                          <p:val>
                                            <p:strVal val="1+#ppt_h/2"/>
                                          </p:val>
                                        </p:tav>
                                        <p:tav tm="100000">
                                          <p:val>
                                            <p:strVal val="#ppt_y"/>
                                          </p:val>
                                        </p:tav>
                                      </p:tavLst>
                                    </p:anim>
                                  </p:childTnLst>
                                </p:cTn>
                              </p:par>
                              <p:par>
                                <p:cTn id="19" presetID="22" presetClass="entr" presetSubtype="4"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500"/>
                                        <p:tgtEl>
                                          <p:spTgt spid="14"/>
                                        </p:tgtEl>
                                      </p:cBhvr>
                                    </p:animEffect>
                                  </p:childTnLst>
                                </p:cTn>
                              </p:par>
                              <p:par>
                                <p:cTn id="22" presetID="22" presetClass="entr" presetSubtype="1"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up)">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8A0D50-3F62-DD68-2AB5-174FDEEA1D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64538" cy="6858000"/>
          </a:xfrm>
          <a:prstGeom prst="rect">
            <a:avLst/>
          </a:prstGeom>
        </p:spPr>
      </p:pic>
      <p:sp>
        <p:nvSpPr>
          <p:cNvPr id="5" name="Rectangle 4">
            <a:extLst>
              <a:ext uri="{FF2B5EF4-FFF2-40B4-BE49-F238E27FC236}">
                <a16:creationId xmlns:a16="http://schemas.microsoft.com/office/drawing/2014/main" id="{18A18259-9FFA-F06F-6CB9-42977C530EF1}"/>
              </a:ext>
            </a:extLst>
          </p:cNvPr>
          <p:cNvSpPr/>
          <p:nvPr/>
        </p:nvSpPr>
        <p:spPr>
          <a:xfrm>
            <a:off x="6864538" y="2951544"/>
            <a:ext cx="5327462" cy="390645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600" dirty="0">
                <a:latin typeface="+mj-lt"/>
                <a:cs typeface="Arial" panose="020B0604020202020204" pitchFamily="34" charset="0"/>
              </a:rPr>
              <a:t>The Hyderabad floods of 2020 were a severe natural disaster that caused widespread damage and loss of life in the city. The flooding resulted in the loss of over 50 lives, the displacement of thousands of people, and extensive damage to homes, businesses, and infrastructure. </a:t>
            </a:r>
          </a:p>
        </p:txBody>
      </p:sp>
      <p:sp>
        <p:nvSpPr>
          <p:cNvPr id="6" name="TextBox 5">
            <a:extLst>
              <a:ext uri="{FF2B5EF4-FFF2-40B4-BE49-F238E27FC236}">
                <a16:creationId xmlns:a16="http://schemas.microsoft.com/office/drawing/2014/main" id="{B36752BA-801D-23E7-A998-BB87FB71D73E}"/>
              </a:ext>
            </a:extLst>
          </p:cNvPr>
          <p:cNvSpPr txBox="1"/>
          <p:nvPr/>
        </p:nvSpPr>
        <p:spPr>
          <a:xfrm>
            <a:off x="7057074" y="321081"/>
            <a:ext cx="4942390" cy="2308324"/>
          </a:xfrm>
          <a:prstGeom prst="rect">
            <a:avLst/>
          </a:prstGeom>
          <a:noFill/>
        </p:spPr>
        <p:txBody>
          <a:bodyPr wrap="square" rtlCol="0">
            <a:spAutoFit/>
          </a:bodyPr>
          <a:lstStyle/>
          <a:p>
            <a:pPr algn="ctr"/>
            <a:r>
              <a:rPr lang="en-IN" sz="7200" dirty="0">
                <a:latin typeface="Britannic Bold" panose="020B0903060703020204" pitchFamily="34" charset="0"/>
              </a:rPr>
              <a:t>Hyderabad Flood Relief</a:t>
            </a:r>
          </a:p>
        </p:txBody>
      </p:sp>
    </p:spTree>
    <p:extLst>
      <p:ext uri="{BB962C8B-B14F-4D97-AF65-F5344CB8AC3E}">
        <p14:creationId xmlns:p14="http://schemas.microsoft.com/office/powerpoint/2010/main" val="301759421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255DB0-9F70-24F4-909C-D2FCE9B05BE4}"/>
              </a:ext>
            </a:extLst>
          </p:cNvPr>
          <p:cNvSpPr/>
          <p:nvPr/>
        </p:nvSpPr>
        <p:spPr>
          <a:xfrm>
            <a:off x="0" y="92598"/>
            <a:ext cx="12192000" cy="68580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Google Shape;508;p35">
            <a:extLst>
              <a:ext uri="{FF2B5EF4-FFF2-40B4-BE49-F238E27FC236}">
                <a16:creationId xmlns:a16="http://schemas.microsoft.com/office/drawing/2014/main" id="{8AA7E832-2152-9E65-C477-5F1EBD959660}"/>
              </a:ext>
            </a:extLst>
          </p:cNvPr>
          <p:cNvPicPr preferRelativeResize="0"/>
          <p:nvPr/>
        </p:nvPicPr>
        <p:blipFill rotWithShape="1">
          <a:blip r:embed="rId2">
            <a:alphaModFix/>
          </a:blip>
          <a:srcRect/>
          <a:stretch/>
        </p:blipFill>
        <p:spPr>
          <a:xfrm rot="10800000">
            <a:off x="-455271" y="-1478617"/>
            <a:ext cx="13102542" cy="2707506"/>
          </a:xfrm>
          <a:prstGeom prst="rect">
            <a:avLst/>
          </a:prstGeom>
          <a:noFill/>
          <a:ln>
            <a:noFill/>
          </a:ln>
        </p:spPr>
      </p:pic>
      <p:pic>
        <p:nvPicPr>
          <p:cNvPr id="5" name="Picture 4">
            <a:extLst>
              <a:ext uri="{FF2B5EF4-FFF2-40B4-BE49-F238E27FC236}">
                <a16:creationId xmlns:a16="http://schemas.microsoft.com/office/drawing/2014/main" id="{476C9CD0-9300-AA7F-D47D-06F5F0318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6693" y="1228890"/>
            <a:ext cx="4395769" cy="5401098"/>
          </a:xfrm>
          <a:prstGeom prst="rect">
            <a:avLst/>
          </a:prstGeom>
        </p:spPr>
      </p:pic>
      <p:sp>
        <p:nvSpPr>
          <p:cNvPr id="6" name="TextBox 5">
            <a:extLst>
              <a:ext uri="{FF2B5EF4-FFF2-40B4-BE49-F238E27FC236}">
                <a16:creationId xmlns:a16="http://schemas.microsoft.com/office/drawing/2014/main" id="{1E6F3CB2-5110-48B8-9B32-9D85E094E15E}"/>
              </a:ext>
            </a:extLst>
          </p:cNvPr>
          <p:cNvSpPr txBox="1"/>
          <p:nvPr/>
        </p:nvSpPr>
        <p:spPr>
          <a:xfrm>
            <a:off x="347240" y="1225451"/>
            <a:ext cx="6493397" cy="1631216"/>
          </a:xfrm>
          <a:prstGeom prst="rect">
            <a:avLst/>
          </a:prstGeom>
          <a:noFill/>
        </p:spPr>
        <p:txBody>
          <a:bodyPr wrap="square" rtlCol="0">
            <a:spAutoFit/>
          </a:bodyPr>
          <a:lstStyle/>
          <a:p>
            <a:r>
              <a:rPr lang="en-IN" sz="2000" dirty="0">
                <a:latin typeface="Berlin Sans FB Demi" panose="020E0802020502020306" pitchFamily="34" charset="0"/>
              </a:rPr>
              <a:t>The unannounced and continuous heavy rains have damaged lives and properties in many areas across the city. </a:t>
            </a:r>
            <a:r>
              <a:rPr lang="en-US" sz="2000" b="0" i="0" dirty="0">
                <a:effectLst/>
                <a:latin typeface="Berlin Sans FB Demi" panose="020E0802020502020306" pitchFamily="34" charset="0"/>
              </a:rPr>
              <a:t>Little Hands </a:t>
            </a:r>
            <a:r>
              <a:rPr lang="en-US" sz="2000" b="0" i="0" dirty="0" err="1">
                <a:effectLst/>
                <a:latin typeface="Berlin Sans FB Demi" panose="020E0802020502020306" pitchFamily="34" charset="0"/>
              </a:rPr>
              <a:t>Organisation</a:t>
            </a:r>
            <a:r>
              <a:rPr lang="en-US" sz="2000" b="0" i="0" dirty="0">
                <a:effectLst/>
                <a:latin typeface="Berlin Sans FB Demi" panose="020E0802020502020306" pitchFamily="34" charset="0"/>
              </a:rPr>
              <a:t> formed a group to assist those who were affected, particularly the elderly, children, and others.</a:t>
            </a:r>
            <a:endParaRPr lang="en-IN" sz="2000" dirty="0">
              <a:latin typeface="Berlin Sans FB Demi" panose="020E0802020502020306" pitchFamily="34" charset="0"/>
            </a:endParaRPr>
          </a:p>
        </p:txBody>
      </p:sp>
      <p:sp>
        <p:nvSpPr>
          <p:cNvPr id="7" name="TextBox 6">
            <a:extLst>
              <a:ext uri="{FF2B5EF4-FFF2-40B4-BE49-F238E27FC236}">
                <a16:creationId xmlns:a16="http://schemas.microsoft.com/office/drawing/2014/main" id="{49EF5AFC-4E1D-EE30-23CD-B51854D52717}"/>
              </a:ext>
            </a:extLst>
          </p:cNvPr>
          <p:cNvSpPr txBox="1"/>
          <p:nvPr/>
        </p:nvSpPr>
        <p:spPr>
          <a:xfrm>
            <a:off x="347240" y="2928561"/>
            <a:ext cx="6389224" cy="461665"/>
          </a:xfrm>
          <a:prstGeom prst="rect">
            <a:avLst/>
          </a:prstGeom>
          <a:noFill/>
        </p:spPr>
        <p:txBody>
          <a:bodyPr wrap="square" rtlCol="0">
            <a:spAutoFit/>
          </a:bodyPr>
          <a:lstStyle/>
          <a:p>
            <a:r>
              <a:rPr lang="en-IN" sz="2400" dirty="0">
                <a:solidFill>
                  <a:schemeClr val="bg1"/>
                </a:solidFill>
                <a:latin typeface="Britannic Bold" panose="020B0903060703020204" pitchFamily="34" charset="0"/>
              </a:rPr>
              <a:t>What have we done?</a:t>
            </a:r>
          </a:p>
        </p:txBody>
      </p:sp>
      <p:sp>
        <p:nvSpPr>
          <p:cNvPr id="8" name="TextBox 7">
            <a:extLst>
              <a:ext uri="{FF2B5EF4-FFF2-40B4-BE49-F238E27FC236}">
                <a16:creationId xmlns:a16="http://schemas.microsoft.com/office/drawing/2014/main" id="{9BF3281D-920B-DB31-9668-5FE311EA67D8}"/>
              </a:ext>
            </a:extLst>
          </p:cNvPr>
          <p:cNvSpPr txBox="1"/>
          <p:nvPr/>
        </p:nvSpPr>
        <p:spPr>
          <a:xfrm>
            <a:off x="347240" y="3550720"/>
            <a:ext cx="6690167" cy="2677656"/>
          </a:xfrm>
          <a:prstGeom prst="rect">
            <a:avLst/>
          </a:prstGeom>
          <a:noFill/>
        </p:spPr>
        <p:txBody>
          <a:bodyPr wrap="square" rtlCol="0">
            <a:spAutoFit/>
          </a:bodyPr>
          <a:lstStyle/>
          <a:p>
            <a:pPr marL="285750" indent="-285750">
              <a:buFont typeface="Arial" panose="020B0604020202020204" pitchFamily="34" charset="0"/>
              <a:buChar char="•"/>
            </a:pPr>
            <a:r>
              <a:rPr lang="en-US" sz="2400" b="0" i="0" dirty="0">
                <a:solidFill>
                  <a:schemeClr val="bg1"/>
                </a:solidFill>
                <a:effectLst/>
                <a:latin typeface="Bahnschrift SemiBold SemiConden" panose="020B0502040204020203" pitchFamily="34" charset="0"/>
              </a:rPr>
              <a:t>Volunteers provided aid by distributing food and water to those who suffered from the floods. </a:t>
            </a:r>
          </a:p>
          <a:p>
            <a:pPr marL="285750" indent="-285750">
              <a:buFont typeface="Arial" panose="020B0604020202020204" pitchFamily="34" charset="0"/>
              <a:buChar char="•"/>
            </a:pPr>
            <a:r>
              <a:rPr lang="en-IN" sz="2400" b="0" i="0" dirty="0">
                <a:solidFill>
                  <a:schemeClr val="bg1"/>
                </a:solidFill>
                <a:effectLst/>
                <a:latin typeface="Bahnschrift SemiBold SemiConden" panose="020B0502040204020203" pitchFamily="34" charset="0"/>
              </a:rPr>
              <a:t>We rendered assistance to residents in various areas such as Bairamalguda, </a:t>
            </a:r>
            <a:r>
              <a:rPr lang="en-IN" sz="2400" b="0" i="0" dirty="0" err="1">
                <a:solidFill>
                  <a:schemeClr val="bg1"/>
                </a:solidFill>
                <a:effectLst/>
                <a:latin typeface="Bahnschrift SemiBold SemiConden" panose="020B0502040204020203" pitchFamily="34" charset="0"/>
              </a:rPr>
              <a:t>Saroornagar</a:t>
            </a:r>
            <a:r>
              <a:rPr lang="en-IN" sz="2400" b="0" i="0" dirty="0">
                <a:solidFill>
                  <a:schemeClr val="bg1"/>
                </a:solidFill>
                <a:effectLst/>
                <a:latin typeface="Bahnschrift SemiBold SemiConden" panose="020B0502040204020203" pitchFamily="34" charset="0"/>
              </a:rPr>
              <a:t>, Raghavendra Nagar Colony, </a:t>
            </a:r>
            <a:r>
              <a:rPr lang="en-IN" sz="2400" b="0" i="0" dirty="0" err="1">
                <a:solidFill>
                  <a:schemeClr val="bg1"/>
                </a:solidFill>
                <a:effectLst/>
                <a:latin typeface="Bahnschrift SemiBold SemiConden" panose="020B0502040204020203" pitchFamily="34" charset="0"/>
              </a:rPr>
              <a:t>Greenpark</a:t>
            </a:r>
            <a:r>
              <a:rPr lang="en-IN" sz="2400" b="0" i="0" dirty="0">
                <a:solidFill>
                  <a:schemeClr val="bg1"/>
                </a:solidFill>
                <a:effectLst/>
                <a:latin typeface="Bahnschrift SemiBold SemiConden" panose="020B0502040204020203" pitchFamily="34" charset="0"/>
              </a:rPr>
              <a:t> Colony, </a:t>
            </a:r>
            <a:r>
              <a:rPr lang="en-IN" sz="2400" b="0" i="0" dirty="0" err="1">
                <a:solidFill>
                  <a:schemeClr val="bg1"/>
                </a:solidFill>
                <a:effectLst/>
                <a:latin typeface="Bahnschrift SemiBold SemiConden" panose="020B0502040204020203" pitchFamily="34" charset="0"/>
              </a:rPr>
              <a:t>Chadarghat</a:t>
            </a:r>
            <a:r>
              <a:rPr lang="en-IN" sz="2400" b="0" i="0" dirty="0">
                <a:solidFill>
                  <a:schemeClr val="bg1"/>
                </a:solidFill>
                <a:effectLst/>
                <a:latin typeface="Bahnschrift SemiBold SemiConden" panose="020B0502040204020203" pitchFamily="34" charset="0"/>
              </a:rPr>
              <a:t>, </a:t>
            </a:r>
            <a:r>
              <a:rPr lang="en-IN" sz="2400" b="0" i="0" dirty="0" err="1">
                <a:solidFill>
                  <a:schemeClr val="bg1"/>
                </a:solidFill>
                <a:effectLst/>
                <a:latin typeface="Bahnschrift SemiBold SemiConden" panose="020B0502040204020203" pitchFamily="34" charset="0"/>
              </a:rPr>
              <a:t>Musarambagh</a:t>
            </a:r>
            <a:r>
              <a:rPr lang="en-IN" sz="2400" b="0" i="0" dirty="0">
                <a:solidFill>
                  <a:schemeClr val="bg1"/>
                </a:solidFill>
                <a:effectLst/>
                <a:latin typeface="Bahnschrift SemiBold SemiConden" panose="020B0502040204020203" pitchFamily="34" charset="0"/>
              </a:rPr>
              <a:t> Colony, </a:t>
            </a:r>
            <a:r>
              <a:rPr lang="en-IN" sz="2400" b="0" i="0" dirty="0" err="1">
                <a:solidFill>
                  <a:schemeClr val="bg1"/>
                </a:solidFill>
                <a:effectLst/>
                <a:latin typeface="Bahnschrift SemiBold SemiConden" panose="020B0502040204020203" pitchFamily="34" charset="0"/>
              </a:rPr>
              <a:t>Singareni</a:t>
            </a:r>
            <a:r>
              <a:rPr lang="en-IN" sz="2400" b="0" i="0" dirty="0">
                <a:solidFill>
                  <a:schemeClr val="bg1"/>
                </a:solidFill>
                <a:effectLst/>
                <a:latin typeface="Bahnschrift SemiBold SemiConden" panose="020B0502040204020203" pitchFamily="34" charset="0"/>
              </a:rPr>
              <a:t> Colony Slum, RN Reddy Nagar Slum, and </a:t>
            </a:r>
            <a:r>
              <a:rPr lang="en-IN" sz="2400" b="0" i="0" dirty="0" err="1">
                <a:solidFill>
                  <a:schemeClr val="bg1"/>
                </a:solidFill>
                <a:effectLst/>
                <a:latin typeface="Bahnschrift SemiBold SemiConden" panose="020B0502040204020203" pitchFamily="34" charset="0"/>
              </a:rPr>
              <a:t>Osmangunj</a:t>
            </a:r>
            <a:r>
              <a:rPr lang="en-IN" sz="2400" b="0" i="0" dirty="0">
                <a:solidFill>
                  <a:schemeClr val="bg1"/>
                </a:solidFill>
                <a:effectLst/>
                <a:latin typeface="Bahnschrift SemiBold SemiConden" panose="020B0502040204020203" pitchFamily="34" charset="0"/>
              </a:rPr>
              <a:t>.</a:t>
            </a:r>
            <a:endParaRPr lang="en-IN" sz="2400" dirty="0">
              <a:solidFill>
                <a:schemeClr val="bg1"/>
              </a:solidFill>
              <a:latin typeface="Bahnschrift SemiBold SemiConden" panose="020B0502040204020203" pitchFamily="34" charset="0"/>
            </a:endParaRPr>
          </a:p>
        </p:txBody>
      </p:sp>
    </p:spTree>
    <p:extLst>
      <p:ext uri="{BB962C8B-B14F-4D97-AF65-F5344CB8AC3E}">
        <p14:creationId xmlns:p14="http://schemas.microsoft.com/office/powerpoint/2010/main" val="34282356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10" presetClass="entr" presetSubtype="0" fill="hold" nodeType="afterEffect">
                                  <p:stCondLst>
                                    <p:cond delay="0"/>
                                  </p:stCondLst>
                                  <p:iterate type="wd">
                                    <p:tmPct val="10000"/>
                                  </p:iterate>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par>
                          <p:cTn id="13" fill="hold">
                            <p:stCondLst>
                              <p:cond delay="3450"/>
                            </p:stCondLst>
                            <p:childTnLst>
                              <p:par>
                                <p:cTn id="14" presetID="10" presetClass="entr" presetSubtype="0" fill="hold" nodeType="afterEffect">
                                  <p:stCondLst>
                                    <p:cond delay="0"/>
                                  </p:stCondLst>
                                  <p:iterate type="lt">
                                    <p:tmPct val="10000"/>
                                  </p:iterate>
                                  <p:childTnLst>
                                    <p:set>
                                      <p:cBhvr>
                                        <p:cTn id="15" dur="1" fill="hold">
                                          <p:stCondLst>
                                            <p:cond delay="0"/>
                                          </p:stCondLst>
                                        </p:cTn>
                                        <p:tgtEl>
                                          <p:spTgt spid="7">
                                            <p:txEl>
                                              <p:pRg st="0" end="0"/>
                                            </p:txEl>
                                          </p:spTgt>
                                        </p:tgtEl>
                                        <p:attrNameLst>
                                          <p:attrName>style.visibility</p:attrName>
                                        </p:attrNameLst>
                                      </p:cBhvr>
                                      <p:to>
                                        <p:strVal val="visible"/>
                                      </p:to>
                                    </p:set>
                                    <p:animEffect transition="in" filter="fade">
                                      <p:cBhvr>
                                        <p:cTn id="16" dur="1000"/>
                                        <p:tgtEl>
                                          <p:spTgt spid="7">
                                            <p:txEl>
                                              <p:pRg st="0" end="0"/>
                                            </p:txEl>
                                          </p:spTgt>
                                        </p:tgtEl>
                                      </p:cBhvr>
                                    </p:animEffect>
                                  </p:childTnLst>
                                </p:cTn>
                              </p:par>
                            </p:childTnLst>
                          </p:cTn>
                        </p:par>
                        <p:par>
                          <p:cTn id="17" fill="hold">
                            <p:stCondLst>
                              <p:cond delay="5850"/>
                            </p:stCondLst>
                            <p:childTnLst>
                              <p:par>
                                <p:cTn id="18" presetID="10" presetClass="entr" presetSubtype="0" fill="hold" nodeType="afterEffect">
                                  <p:stCondLst>
                                    <p:cond delay="0"/>
                                  </p:stCondLst>
                                  <p:iterate type="lt">
                                    <p:tmPct val="10000"/>
                                  </p:iterate>
                                  <p:childTnLst>
                                    <p:set>
                                      <p:cBhvr>
                                        <p:cTn id="19" dur="1" fill="hold">
                                          <p:stCondLst>
                                            <p:cond delay="0"/>
                                          </p:stCondLst>
                                        </p:cTn>
                                        <p:tgtEl>
                                          <p:spTgt spid="8">
                                            <p:txEl>
                                              <p:pRg st="0" end="0"/>
                                            </p:txEl>
                                          </p:spTgt>
                                        </p:tgtEl>
                                        <p:attrNameLst>
                                          <p:attrName>style.visibility</p:attrName>
                                        </p:attrNameLst>
                                      </p:cBhvr>
                                      <p:to>
                                        <p:strVal val="visible"/>
                                      </p:to>
                                    </p:set>
                                    <p:animEffect transition="in" filter="fade">
                                      <p:cBhvr>
                                        <p:cTn id="20" dur="500"/>
                                        <p:tgtEl>
                                          <p:spTgt spid="8">
                                            <p:txEl>
                                              <p:pRg st="0" end="0"/>
                                            </p:txEl>
                                          </p:spTgt>
                                        </p:tgtEl>
                                      </p:cBhvr>
                                    </p:animEffect>
                                  </p:childTnLst>
                                </p:cTn>
                              </p:par>
                            </p:childTnLst>
                          </p:cTn>
                        </p:par>
                        <p:par>
                          <p:cTn id="21" fill="hold">
                            <p:stCondLst>
                              <p:cond delay="10250"/>
                            </p:stCondLst>
                            <p:childTnLst>
                              <p:par>
                                <p:cTn id="22" presetID="10" presetClass="entr" presetSubtype="0" fill="hold" nodeType="afterEffect">
                                  <p:stCondLst>
                                    <p:cond delay="0"/>
                                  </p:stCondLst>
                                  <p:iterate type="lt">
                                    <p:tmPct val="10000"/>
                                  </p:iterate>
                                  <p:childTnLst>
                                    <p:set>
                                      <p:cBhvr>
                                        <p:cTn id="23" dur="1" fill="hold">
                                          <p:stCondLst>
                                            <p:cond delay="0"/>
                                          </p:stCondLst>
                                        </p:cTn>
                                        <p:tgtEl>
                                          <p:spTgt spid="8">
                                            <p:txEl>
                                              <p:pRg st="1" end="1"/>
                                            </p:txEl>
                                          </p:spTgt>
                                        </p:tgtEl>
                                        <p:attrNameLst>
                                          <p:attrName>style.visibility</p:attrName>
                                        </p:attrNameLst>
                                      </p:cBhvr>
                                      <p:to>
                                        <p:strVal val="visible"/>
                                      </p:to>
                                    </p:set>
                                    <p:animEffect transition="in" filter="fade">
                                      <p:cBhvr>
                                        <p:cTn id="24"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267</TotalTime>
  <Words>286</Words>
  <Application>Microsoft Office PowerPoint</Application>
  <PresentationFormat>Widescreen</PresentationFormat>
  <Paragraphs>22</Paragraphs>
  <Slides>11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Arial</vt:lpstr>
      <vt:lpstr>Arial Rounded MT Bold</vt:lpstr>
      <vt:lpstr>Bahnschrift SemiBold SemiConden</vt:lpstr>
      <vt:lpstr>Bahnschrift SemiLight</vt:lpstr>
      <vt:lpstr>Berlin Sans FB Demi</vt:lpstr>
      <vt:lpstr>Britannic Bold</vt:lpstr>
      <vt:lpstr>Calibri</vt:lpstr>
      <vt:lpstr>Calibri Light</vt:lpstr>
      <vt:lpstr>Cooper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Reshma Revathi Mandru</dc:creator>
  <cp:lastModifiedBy>Reshma Revathi Mandru</cp:lastModifiedBy>
  <cp:revision>2</cp:revision>
  <dcterms:created xsi:type="dcterms:W3CDTF">2023-02-28T21:55:56Z</dcterms:created>
  <dcterms:modified xsi:type="dcterms:W3CDTF">2023-03-01T10:03:59Z</dcterms:modified>
</cp:coreProperties>
</file>